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80" r:id="rId4"/>
    <p:sldId id="287" r:id="rId5"/>
    <p:sldId id="285" r:id="rId6"/>
    <p:sldId id="291" r:id="rId7"/>
    <p:sldId id="311" r:id="rId8"/>
    <p:sldId id="312" r:id="rId9"/>
    <p:sldId id="313" r:id="rId10"/>
    <p:sldId id="314" r:id="rId11"/>
    <p:sldId id="315" r:id="rId12"/>
    <p:sldId id="316" r:id="rId13"/>
    <p:sldId id="319" r:id="rId14"/>
    <p:sldId id="317" r:id="rId15"/>
    <p:sldId id="318" r:id="rId16"/>
    <p:sldId id="320" r:id="rId17"/>
    <p:sldId id="321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22" r:id="rId27"/>
    <p:sldId id="306" r:id="rId28"/>
    <p:sldId id="307" r:id="rId29"/>
    <p:sldId id="308" r:id="rId30"/>
    <p:sldId id="323" r:id="rId31"/>
    <p:sldId id="324" r:id="rId32"/>
    <p:sldId id="325" r:id="rId33"/>
    <p:sldId id="326" r:id="rId34"/>
    <p:sldId id="297" r:id="rId35"/>
    <p:sldId id="271" r:id="rId36"/>
  </p:sldIdLst>
  <p:sldSz cx="12192000" cy="6858000"/>
  <p:notesSz cx="6858000" cy="9144000"/>
  <p:defaultTextStyle>
    <a:defPPr>
      <a:defRPr lang="es-PE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643"/>
  </p:normalViewPr>
  <p:slideViewPr>
    <p:cSldViewPr snapToGrid="0" snapToObjects="1">
      <p:cViewPr>
        <p:scale>
          <a:sx n="50" d="100"/>
          <a:sy n="50" d="100"/>
        </p:scale>
        <p:origin x="33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CC38D-44AD-4ADE-8439-6578702EB4A2}" type="doc">
      <dgm:prSet loTypeId="urn:microsoft.com/office/officeart/2008/layout/VerticalCurvedList#2" loCatId="list" qsTypeId="urn:microsoft.com/office/officeart/2005/8/quickstyle/simple1#7" qsCatId="simple" csTypeId="urn:microsoft.com/office/officeart/2005/8/colors/colorful1#4" csCatId="colorful" phldr="1"/>
      <dgm:spPr/>
      <dgm:t>
        <a:bodyPr/>
        <a:lstStyle/>
        <a:p>
          <a:endParaRPr lang="es-PE"/>
        </a:p>
      </dgm:t>
    </dgm:pt>
    <dgm:pt modelId="{C24E354B-A7D4-44E6-A81A-76E79A9A22AE}">
      <dgm:prSet phldrT="[Texto]"/>
      <dgm:spPr/>
      <dgm:t>
        <a:bodyPr/>
        <a:lstStyle/>
        <a:p>
          <a:r>
            <a:rPr lang="es-PE" dirty="0"/>
            <a:t>Estrategia del Servicio</a:t>
          </a:r>
        </a:p>
      </dgm:t>
    </dgm:pt>
    <dgm:pt modelId="{29C55E27-89FC-4B08-956A-9DA65735D108}" type="parTrans" cxnId="{704806AB-0F31-45EF-BD17-F80DDF558484}">
      <dgm:prSet/>
      <dgm:spPr/>
      <dgm:t>
        <a:bodyPr/>
        <a:lstStyle/>
        <a:p>
          <a:endParaRPr lang="es-PE"/>
        </a:p>
      </dgm:t>
    </dgm:pt>
    <dgm:pt modelId="{4E64AD38-6084-4171-BE7A-2F16B4F6AA29}" type="sibTrans" cxnId="{704806AB-0F31-45EF-BD17-F80DDF558484}">
      <dgm:prSet/>
      <dgm:spPr/>
      <dgm:t>
        <a:bodyPr/>
        <a:lstStyle/>
        <a:p>
          <a:endParaRPr lang="es-PE"/>
        </a:p>
      </dgm:t>
    </dgm:pt>
    <dgm:pt modelId="{E6826E21-A406-4D6A-B8A7-D9F0355E6C1B}">
      <dgm:prSet phldrT="[Texto]"/>
      <dgm:spPr/>
      <dgm:t>
        <a:bodyPr/>
        <a:lstStyle/>
        <a:p>
          <a:r>
            <a:rPr lang="es-PE" dirty="0"/>
            <a:t>Utilidad y Garantía</a:t>
          </a:r>
        </a:p>
      </dgm:t>
    </dgm:pt>
    <dgm:pt modelId="{CDC5D9A6-729C-4920-9962-8B8AE1A1616E}" type="parTrans" cxnId="{F486535B-6F2B-4407-B398-4918CEE4D6C7}">
      <dgm:prSet/>
      <dgm:spPr/>
      <dgm:t>
        <a:bodyPr/>
        <a:lstStyle/>
        <a:p>
          <a:endParaRPr lang="es-PE"/>
        </a:p>
      </dgm:t>
    </dgm:pt>
    <dgm:pt modelId="{9FB464B4-97DE-4798-BD4D-941F55E2CF1D}" type="sibTrans" cxnId="{F486535B-6F2B-4407-B398-4918CEE4D6C7}">
      <dgm:prSet/>
      <dgm:spPr/>
      <dgm:t>
        <a:bodyPr/>
        <a:lstStyle/>
        <a:p>
          <a:endParaRPr lang="es-PE"/>
        </a:p>
      </dgm:t>
    </dgm:pt>
    <dgm:pt modelId="{1DF544DA-D581-4943-BEFA-7CC1CC5BBE74}">
      <dgm:prSet phldrT="[Texto]"/>
      <dgm:spPr/>
      <dgm:t>
        <a:bodyPr/>
        <a:lstStyle/>
        <a:p>
          <a:r>
            <a:rPr lang="es-PE" dirty="0"/>
            <a:t>Terminología de la Estrategia</a:t>
          </a:r>
        </a:p>
      </dgm:t>
    </dgm:pt>
    <dgm:pt modelId="{1B928247-C42D-4B0D-B470-C9665B442E20}" type="parTrans" cxnId="{195B4BC6-D82A-47F4-8669-70159CE8A4D5}">
      <dgm:prSet/>
      <dgm:spPr/>
      <dgm:t>
        <a:bodyPr/>
        <a:lstStyle/>
        <a:p>
          <a:endParaRPr lang="es-PE"/>
        </a:p>
      </dgm:t>
    </dgm:pt>
    <dgm:pt modelId="{128BD7CE-375F-4A67-A752-68BA389BF99D}" type="sibTrans" cxnId="{195B4BC6-D82A-47F4-8669-70159CE8A4D5}">
      <dgm:prSet/>
      <dgm:spPr/>
      <dgm:t>
        <a:bodyPr/>
        <a:lstStyle/>
        <a:p>
          <a:endParaRPr lang="es-PE"/>
        </a:p>
      </dgm:t>
    </dgm:pt>
    <dgm:pt modelId="{3D614AC7-395F-49A7-AF0C-D9FA1C0C6F83}">
      <dgm:prSet phldrT="[Texto]"/>
      <dgm:spPr/>
      <dgm:t>
        <a:bodyPr/>
        <a:lstStyle/>
        <a:p>
          <a:r>
            <a:rPr lang="es-PE" dirty="0"/>
            <a:t>Tipos del proveedor del servicio</a:t>
          </a:r>
        </a:p>
      </dgm:t>
    </dgm:pt>
    <dgm:pt modelId="{796B4789-473C-4989-8E2D-57BF2896D84B}" type="parTrans" cxnId="{BC3AB9EB-637F-499A-968E-B6B11C39BF91}">
      <dgm:prSet/>
      <dgm:spPr/>
      <dgm:t>
        <a:bodyPr/>
        <a:lstStyle/>
        <a:p>
          <a:endParaRPr lang="es-PE"/>
        </a:p>
      </dgm:t>
    </dgm:pt>
    <dgm:pt modelId="{ED814D1A-1BA4-4028-AFE6-7BE56D4608B4}" type="sibTrans" cxnId="{BC3AB9EB-637F-499A-968E-B6B11C39BF91}">
      <dgm:prSet/>
      <dgm:spPr/>
      <dgm:t>
        <a:bodyPr/>
        <a:lstStyle/>
        <a:p>
          <a:endParaRPr lang="es-PE"/>
        </a:p>
      </dgm:t>
    </dgm:pt>
    <dgm:pt modelId="{39A10390-5F59-4E81-BA18-3E7661D9FE86}">
      <dgm:prSet phldrT="[Texto]"/>
      <dgm:spPr/>
      <dgm:t>
        <a:bodyPr/>
        <a:lstStyle/>
        <a:p>
          <a:r>
            <a:rPr lang="es-PE" dirty="0"/>
            <a:t>Conceptos</a:t>
          </a:r>
        </a:p>
      </dgm:t>
    </dgm:pt>
    <dgm:pt modelId="{9E12AC64-3136-4859-AD36-E8F3574CCC4E}" type="parTrans" cxnId="{47CB639F-2461-4387-8BCA-C81E9830DC18}">
      <dgm:prSet/>
      <dgm:spPr/>
      <dgm:t>
        <a:bodyPr/>
        <a:lstStyle/>
        <a:p>
          <a:endParaRPr lang="es-ES"/>
        </a:p>
      </dgm:t>
    </dgm:pt>
    <dgm:pt modelId="{D509AD76-609F-4485-899C-BADC11DE50B3}" type="sibTrans" cxnId="{47CB639F-2461-4387-8BCA-C81E9830DC18}">
      <dgm:prSet/>
      <dgm:spPr/>
      <dgm:t>
        <a:bodyPr/>
        <a:lstStyle/>
        <a:p>
          <a:endParaRPr lang="es-ES"/>
        </a:p>
      </dgm:t>
    </dgm:pt>
    <dgm:pt modelId="{E8C8F5E5-2CD2-4A9D-948C-B848B34B8855}">
      <dgm:prSet phldrT="[Texto]"/>
      <dgm:spPr/>
      <dgm:t>
        <a:bodyPr/>
        <a:lstStyle/>
        <a:p>
          <a:r>
            <a:rPr lang="es-PE" dirty="0"/>
            <a:t>Actividades de la Estrategia</a:t>
          </a:r>
        </a:p>
      </dgm:t>
    </dgm:pt>
    <dgm:pt modelId="{E149B40E-0175-4068-9724-7E775F545F3A}" type="parTrans" cxnId="{5FD01A49-C5CA-467C-B1DB-0B4286977CE8}">
      <dgm:prSet/>
      <dgm:spPr/>
      <dgm:t>
        <a:bodyPr/>
        <a:lstStyle/>
        <a:p>
          <a:endParaRPr lang="es-ES"/>
        </a:p>
      </dgm:t>
    </dgm:pt>
    <dgm:pt modelId="{CEB3AD7B-2F88-402D-8370-2EA5F4076BC5}" type="sibTrans" cxnId="{5FD01A49-C5CA-467C-B1DB-0B4286977CE8}">
      <dgm:prSet/>
      <dgm:spPr/>
      <dgm:t>
        <a:bodyPr/>
        <a:lstStyle/>
        <a:p>
          <a:endParaRPr lang="es-ES"/>
        </a:p>
      </dgm:t>
    </dgm:pt>
    <dgm:pt modelId="{BAEAAB76-5F74-4CDD-95D4-ABF135E35186}" type="pres">
      <dgm:prSet presAssocID="{A31CC38D-44AD-4ADE-8439-6578702EB4A2}" presName="Name0" presStyleCnt="0">
        <dgm:presLayoutVars>
          <dgm:chMax val="7"/>
          <dgm:chPref val="7"/>
          <dgm:dir/>
        </dgm:presLayoutVars>
      </dgm:prSet>
      <dgm:spPr/>
    </dgm:pt>
    <dgm:pt modelId="{0C5D5A14-9A79-4988-85D2-59CA0B3842B5}" type="pres">
      <dgm:prSet presAssocID="{A31CC38D-44AD-4ADE-8439-6578702EB4A2}" presName="Name1" presStyleCnt="0"/>
      <dgm:spPr/>
    </dgm:pt>
    <dgm:pt modelId="{7DB2EAF8-A34D-4649-B317-161094CBEB83}" type="pres">
      <dgm:prSet presAssocID="{A31CC38D-44AD-4ADE-8439-6578702EB4A2}" presName="cycle" presStyleCnt="0"/>
      <dgm:spPr/>
    </dgm:pt>
    <dgm:pt modelId="{8D853D6C-5D9A-4FC1-9295-C786FDF9ED90}" type="pres">
      <dgm:prSet presAssocID="{A31CC38D-44AD-4ADE-8439-6578702EB4A2}" presName="srcNode" presStyleLbl="node1" presStyleIdx="0" presStyleCnt="6"/>
      <dgm:spPr/>
    </dgm:pt>
    <dgm:pt modelId="{ADD6920A-AAE1-4B94-9B1D-3FE60523DAC3}" type="pres">
      <dgm:prSet presAssocID="{A31CC38D-44AD-4ADE-8439-6578702EB4A2}" presName="conn" presStyleLbl="parChTrans1D2" presStyleIdx="0" presStyleCnt="1"/>
      <dgm:spPr/>
    </dgm:pt>
    <dgm:pt modelId="{DEEAE37C-042A-4135-9BA8-E172CA641E70}" type="pres">
      <dgm:prSet presAssocID="{A31CC38D-44AD-4ADE-8439-6578702EB4A2}" presName="extraNode" presStyleLbl="node1" presStyleIdx="0" presStyleCnt="6"/>
      <dgm:spPr/>
    </dgm:pt>
    <dgm:pt modelId="{F855CF45-69AA-4A17-880D-40541DB7501B}" type="pres">
      <dgm:prSet presAssocID="{A31CC38D-44AD-4ADE-8439-6578702EB4A2}" presName="dstNode" presStyleLbl="node1" presStyleIdx="0" presStyleCnt="6"/>
      <dgm:spPr/>
    </dgm:pt>
    <dgm:pt modelId="{00AF2CC5-8795-48AA-8785-5198D444FC16}" type="pres">
      <dgm:prSet presAssocID="{C24E354B-A7D4-44E6-A81A-76E79A9A22AE}" presName="text_1" presStyleLbl="node1" presStyleIdx="0" presStyleCnt="6">
        <dgm:presLayoutVars>
          <dgm:bulletEnabled val="1"/>
        </dgm:presLayoutVars>
      </dgm:prSet>
      <dgm:spPr/>
    </dgm:pt>
    <dgm:pt modelId="{D9895BC7-B781-4024-BC3D-C024B48FD9A3}" type="pres">
      <dgm:prSet presAssocID="{C24E354B-A7D4-44E6-A81A-76E79A9A22AE}" presName="accent_1" presStyleCnt="0"/>
      <dgm:spPr/>
    </dgm:pt>
    <dgm:pt modelId="{34B07767-5A79-4061-868B-5C0561F09505}" type="pres">
      <dgm:prSet presAssocID="{C24E354B-A7D4-44E6-A81A-76E79A9A22AE}" presName="accentRepeatNode" presStyleLbl="solidFgAcc1" presStyleIdx="0" presStyleCnt="6"/>
      <dgm:spPr/>
    </dgm:pt>
    <dgm:pt modelId="{5FCECD38-D274-460C-B66F-57D78B1F3A57}" type="pres">
      <dgm:prSet presAssocID="{39A10390-5F59-4E81-BA18-3E7661D9FE86}" presName="text_2" presStyleLbl="node1" presStyleIdx="1" presStyleCnt="6">
        <dgm:presLayoutVars>
          <dgm:bulletEnabled val="1"/>
        </dgm:presLayoutVars>
      </dgm:prSet>
      <dgm:spPr/>
    </dgm:pt>
    <dgm:pt modelId="{EC3A5537-D51D-496B-90DE-22A3FD7ECAEE}" type="pres">
      <dgm:prSet presAssocID="{39A10390-5F59-4E81-BA18-3E7661D9FE86}" presName="accent_2" presStyleCnt="0"/>
      <dgm:spPr/>
    </dgm:pt>
    <dgm:pt modelId="{E14312F3-9DD2-4B9A-92A1-FEDF31A7CBB5}" type="pres">
      <dgm:prSet presAssocID="{39A10390-5F59-4E81-BA18-3E7661D9FE86}" presName="accentRepeatNode" presStyleLbl="solidFgAcc1" presStyleIdx="1" presStyleCnt="6"/>
      <dgm:spPr/>
    </dgm:pt>
    <dgm:pt modelId="{903C7F83-A115-48E5-9AC3-9DE59C8D8937}" type="pres">
      <dgm:prSet presAssocID="{E8C8F5E5-2CD2-4A9D-948C-B848B34B8855}" presName="text_3" presStyleLbl="node1" presStyleIdx="2" presStyleCnt="6">
        <dgm:presLayoutVars>
          <dgm:bulletEnabled val="1"/>
        </dgm:presLayoutVars>
      </dgm:prSet>
      <dgm:spPr/>
    </dgm:pt>
    <dgm:pt modelId="{D8AE9FDC-0882-4368-845F-9EDD48637003}" type="pres">
      <dgm:prSet presAssocID="{E8C8F5E5-2CD2-4A9D-948C-B848B34B8855}" presName="accent_3" presStyleCnt="0"/>
      <dgm:spPr/>
    </dgm:pt>
    <dgm:pt modelId="{D48C3C79-7AF0-4820-9C6B-50DEAC0B1D63}" type="pres">
      <dgm:prSet presAssocID="{E8C8F5E5-2CD2-4A9D-948C-B848B34B8855}" presName="accentRepeatNode" presStyleLbl="solidFgAcc1" presStyleIdx="2" presStyleCnt="6"/>
      <dgm:spPr/>
    </dgm:pt>
    <dgm:pt modelId="{97009F6A-5280-4B39-BC30-D44763B32000}" type="pres">
      <dgm:prSet presAssocID="{1DF544DA-D581-4943-BEFA-7CC1CC5BBE74}" presName="text_4" presStyleLbl="node1" presStyleIdx="3" presStyleCnt="6">
        <dgm:presLayoutVars>
          <dgm:bulletEnabled val="1"/>
        </dgm:presLayoutVars>
      </dgm:prSet>
      <dgm:spPr/>
    </dgm:pt>
    <dgm:pt modelId="{B67E104E-7D2D-469B-B5B5-DCC72A7F92C5}" type="pres">
      <dgm:prSet presAssocID="{1DF544DA-D581-4943-BEFA-7CC1CC5BBE74}" presName="accent_4" presStyleCnt="0"/>
      <dgm:spPr/>
    </dgm:pt>
    <dgm:pt modelId="{45D66FF0-26D5-4C77-875C-FB77E91AC2F5}" type="pres">
      <dgm:prSet presAssocID="{1DF544DA-D581-4943-BEFA-7CC1CC5BBE74}" presName="accentRepeatNode" presStyleLbl="solidFgAcc1" presStyleIdx="3" presStyleCnt="6"/>
      <dgm:spPr/>
    </dgm:pt>
    <dgm:pt modelId="{20CB7506-CABD-4DE6-8CE2-20559E8987D4}" type="pres">
      <dgm:prSet presAssocID="{E6826E21-A406-4D6A-B8A7-D9F0355E6C1B}" presName="text_5" presStyleLbl="node1" presStyleIdx="4" presStyleCnt="6">
        <dgm:presLayoutVars>
          <dgm:bulletEnabled val="1"/>
        </dgm:presLayoutVars>
      </dgm:prSet>
      <dgm:spPr/>
    </dgm:pt>
    <dgm:pt modelId="{BEE1644B-15D0-419B-9527-4799BA897E28}" type="pres">
      <dgm:prSet presAssocID="{E6826E21-A406-4D6A-B8A7-D9F0355E6C1B}" presName="accent_5" presStyleCnt="0"/>
      <dgm:spPr/>
    </dgm:pt>
    <dgm:pt modelId="{C1BF9B9B-3664-44B4-BF9D-357E1FA96C2D}" type="pres">
      <dgm:prSet presAssocID="{E6826E21-A406-4D6A-B8A7-D9F0355E6C1B}" presName="accentRepeatNode" presStyleLbl="solidFgAcc1" presStyleIdx="4" presStyleCnt="6"/>
      <dgm:spPr/>
    </dgm:pt>
    <dgm:pt modelId="{2015EBA6-959E-4B8E-A535-A962E2EDD0C4}" type="pres">
      <dgm:prSet presAssocID="{3D614AC7-395F-49A7-AF0C-D9FA1C0C6F83}" presName="text_6" presStyleLbl="node1" presStyleIdx="5" presStyleCnt="6">
        <dgm:presLayoutVars>
          <dgm:bulletEnabled val="1"/>
        </dgm:presLayoutVars>
      </dgm:prSet>
      <dgm:spPr/>
    </dgm:pt>
    <dgm:pt modelId="{C0CFD135-F235-4C7C-9207-0E3664027D6A}" type="pres">
      <dgm:prSet presAssocID="{3D614AC7-395F-49A7-AF0C-D9FA1C0C6F83}" presName="accent_6" presStyleCnt="0"/>
      <dgm:spPr/>
    </dgm:pt>
    <dgm:pt modelId="{45169867-F03D-4457-8B67-7E44220074DA}" type="pres">
      <dgm:prSet presAssocID="{3D614AC7-395F-49A7-AF0C-D9FA1C0C6F83}" presName="accentRepeatNode" presStyleLbl="solidFgAcc1" presStyleIdx="5" presStyleCnt="6"/>
      <dgm:spPr/>
    </dgm:pt>
  </dgm:ptLst>
  <dgm:cxnLst>
    <dgm:cxn modelId="{7C64670D-9F3A-4F60-821D-68E8D13CB33A}" type="presOf" srcId="{A31CC38D-44AD-4ADE-8439-6578702EB4A2}" destId="{BAEAAB76-5F74-4CDD-95D4-ABF135E35186}" srcOrd="0" destOrd="0" presId="urn:microsoft.com/office/officeart/2008/layout/VerticalCurvedList#2"/>
    <dgm:cxn modelId="{3654731A-B818-4F81-B999-7E34D2B43B11}" type="presOf" srcId="{3D614AC7-395F-49A7-AF0C-D9FA1C0C6F83}" destId="{2015EBA6-959E-4B8E-A535-A962E2EDD0C4}" srcOrd="0" destOrd="0" presId="urn:microsoft.com/office/officeart/2008/layout/VerticalCurvedList#2"/>
    <dgm:cxn modelId="{F486535B-6F2B-4407-B398-4918CEE4D6C7}" srcId="{A31CC38D-44AD-4ADE-8439-6578702EB4A2}" destId="{E6826E21-A406-4D6A-B8A7-D9F0355E6C1B}" srcOrd="4" destOrd="0" parTransId="{CDC5D9A6-729C-4920-9962-8B8AE1A1616E}" sibTransId="{9FB464B4-97DE-4798-BD4D-941F55E2CF1D}"/>
    <dgm:cxn modelId="{5D23485E-3751-4CEB-934C-65DDBE35D96B}" type="presOf" srcId="{4E64AD38-6084-4171-BE7A-2F16B4F6AA29}" destId="{ADD6920A-AAE1-4B94-9B1D-3FE60523DAC3}" srcOrd="0" destOrd="0" presId="urn:microsoft.com/office/officeart/2008/layout/VerticalCurvedList#2"/>
    <dgm:cxn modelId="{5FD01A49-C5CA-467C-B1DB-0B4286977CE8}" srcId="{A31CC38D-44AD-4ADE-8439-6578702EB4A2}" destId="{E8C8F5E5-2CD2-4A9D-948C-B848B34B8855}" srcOrd="2" destOrd="0" parTransId="{E149B40E-0175-4068-9724-7E775F545F3A}" sibTransId="{CEB3AD7B-2F88-402D-8370-2EA5F4076BC5}"/>
    <dgm:cxn modelId="{47CB639F-2461-4387-8BCA-C81E9830DC18}" srcId="{A31CC38D-44AD-4ADE-8439-6578702EB4A2}" destId="{39A10390-5F59-4E81-BA18-3E7661D9FE86}" srcOrd="1" destOrd="0" parTransId="{9E12AC64-3136-4859-AD36-E8F3574CCC4E}" sibTransId="{D509AD76-609F-4485-899C-BADC11DE50B3}"/>
    <dgm:cxn modelId="{1E443FA6-0EA5-4976-8050-429FBEBBA941}" type="presOf" srcId="{E8C8F5E5-2CD2-4A9D-948C-B848B34B8855}" destId="{903C7F83-A115-48E5-9AC3-9DE59C8D8937}" srcOrd="0" destOrd="0" presId="urn:microsoft.com/office/officeart/2008/layout/VerticalCurvedList#2"/>
    <dgm:cxn modelId="{77C149A8-D85B-41F7-A81F-147144284B4C}" type="presOf" srcId="{39A10390-5F59-4E81-BA18-3E7661D9FE86}" destId="{5FCECD38-D274-460C-B66F-57D78B1F3A57}" srcOrd="0" destOrd="0" presId="urn:microsoft.com/office/officeart/2008/layout/VerticalCurvedList#2"/>
    <dgm:cxn modelId="{704806AB-0F31-45EF-BD17-F80DDF558484}" srcId="{A31CC38D-44AD-4ADE-8439-6578702EB4A2}" destId="{C24E354B-A7D4-44E6-A81A-76E79A9A22AE}" srcOrd="0" destOrd="0" parTransId="{29C55E27-89FC-4B08-956A-9DA65735D108}" sibTransId="{4E64AD38-6084-4171-BE7A-2F16B4F6AA29}"/>
    <dgm:cxn modelId="{195B4BC6-D82A-47F4-8669-70159CE8A4D5}" srcId="{A31CC38D-44AD-4ADE-8439-6578702EB4A2}" destId="{1DF544DA-D581-4943-BEFA-7CC1CC5BBE74}" srcOrd="3" destOrd="0" parTransId="{1B928247-C42D-4B0D-B470-C9665B442E20}" sibTransId="{128BD7CE-375F-4A67-A752-68BA389BF99D}"/>
    <dgm:cxn modelId="{FD249BC8-ECF0-4CD6-8934-CC16E7C586A5}" type="presOf" srcId="{C24E354B-A7D4-44E6-A81A-76E79A9A22AE}" destId="{00AF2CC5-8795-48AA-8785-5198D444FC16}" srcOrd="0" destOrd="0" presId="urn:microsoft.com/office/officeart/2008/layout/VerticalCurvedList#2"/>
    <dgm:cxn modelId="{BC3AB9EB-637F-499A-968E-B6B11C39BF91}" srcId="{A31CC38D-44AD-4ADE-8439-6578702EB4A2}" destId="{3D614AC7-395F-49A7-AF0C-D9FA1C0C6F83}" srcOrd="5" destOrd="0" parTransId="{796B4789-473C-4989-8E2D-57BF2896D84B}" sibTransId="{ED814D1A-1BA4-4028-AFE6-7BE56D4608B4}"/>
    <dgm:cxn modelId="{DA2FF9F2-869B-480B-9A35-013F09238DD6}" type="presOf" srcId="{E6826E21-A406-4D6A-B8A7-D9F0355E6C1B}" destId="{20CB7506-CABD-4DE6-8CE2-20559E8987D4}" srcOrd="0" destOrd="0" presId="urn:microsoft.com/office/officeart/2008/layout/VerticalCurvedList#2"/>
    <dgm:cxn modelId="{A33918F6-19E2-4147-A2F9-29F47950D9B7}" type="presOf" srcId="{1DF544DA-D581-4943-BEFA-7CC1CC5BBE74}" destId="{97009F6A-5280-4B39-BC30-D44763B32000}" srcOrd="0" destOrd="0" presId="urn:microsoft.com/office/officeart/2008/layout/VerticalCurvedList#2"/>
    <dgm:cxn modelId="{A7689D23-F477-4F4E-B7FD-7ADBCD01D98D}" type="presParOf" srcId="{BAEAAB76-5F74-4CDD-95D4-ABF135E35186}" destId="{0C5D5A14-9A79-4988-85D2-59CA0B3842B5}" srcOrd="0" destOrd="0" presId="urn:microsoft.com/office/officeart/2008/layout/VerticalCurvedList#2"/>
    <dgm:cxn modelId="{C7171FBE-A953-4D21-8EC1-354A5A6793E3}" type="presParOf" srcId="{0C5D5A14-9A79-4988-85D2-59CA0B3842B5}" destId="{7DB2EAF8-A34D-4649-B317-161094CBEB83}" srcOrd="0" destOrd="0" presId="urn:microsoft.com/office/officeart/2008/layout/VerticalCurvedList#2"/>
    <dgm:cxn modelId="{64A033CC-D5D1-44B5-9E72-337331A50F28}" type="presParOf" srcId="{7DB2EAF8-A34D-4649-B317-161094CBEB83}" destId="{8D853D6C-5D9A-4FC1-9295-C786FDF9ED90}" srcOrd="0" destOrd="0" presId="urn:microsoft.com/office/officeart/2008/layout/VerticalCurvedList#2"/>
    <dgm:cxn modelId="{7CBB3306-C492-42F7-95F1-D4D26355B16B}" type="presParOf" srcId="{7DB2EAF8-A34D-4649-B317-161094CBEB83}" destId="{ADD6920A-AAE1-4B94-9B1D-3FE60523DAC3}" srcOrd="1" destOrd="0" presId="urn:microsoft.com/office/officeart/2008/layout/VerticalCurvedList#2"/>
    <dgm:cxn modelId="{52979E65-6847-4500-A6A0-4FF03B675728}" type="presParOf" srcId="{7DB2EAF8-A34D-4649-B317-161094CBEB83}" destId="{DEEAE37C-042A-4135-9BA8-E172CA641E70}" srcOrd="2" destOrd="0" presId="urn:microsoft.com/office/officeart/2008/layout/VerticalCurvedList#2"/>
    <dgm:cxn modelId="{AE7EC299-1098-428E-981B-002EF2C117AC}" type="presParOf" srcId="{7DB2EAF8-A34D-4649-B317-161094CBEB83}" destId="{F855CF45-69AA-4A17-880D-40541DB7501B}" srcOrd="3" destOrd="0" presId="urn:microsoft.com/office/officeart/2008/layout/VerticalCurvedList#2"/>
    <dgm:cxn modelId="{3557F337-CD00-4A4B-B1B6-ED8DEAE313C1}" type="presParOf" srcId="{0C5D5A14-9A79-4988-85D2-59CA0B3842B5}" destId="{00AF2CC5-8795-48AA-8785-5198D444FC16}" srcOrd="1" destOrd="0" presId="urn:microsoft.com/office/officeart/2008/layout/VerticalCurvedList#2"/>
    <dgm:cxn modelId="{E3919E58-5977-48B4-BEE0-91F56398AAFC}" type="presParOf" srcId="{0C5D5A14-9A79-4988-85D2-59CA0B3842B5}" destId="{D9895BC7-B781-4024-BC3D-C024B48FD9A3}" srcOrd="2" destOrd="0" presId="urn:microsoft.com/office/officeart/2008/layout/VerticalCurvedList#2"/>
    <dgm:cxn modelId="{4FD6A8EC-AA45-42AF-BA6C-EA7CC78E9931}" type="presParOf" srcId="{D9895BC7-B781-4024-BC3D-C024B48FD9A3}" destId="{34B07767-5A79-4061-868B-5C0561F09505}" srcOrd="0" destOrd="0" presId="urn:microsoft.com/office/officeart/2008/layout/VerticalCurvedList#2"/>
    <dgm:cxn modelId="{99A31D80-2422-4CA4-8E7F-69713984424F}" type="presParOf" srcId="{0C5D5A14-9A79-4988-85D2-59CA0B3842B5}" destId="{5FCECD38-D274-460C-B66F-57D78B1F3A57}" srcOrd="3" destOrd="0" presId="urn:microsoft.com/office/officeart/2008/layout/VerticalCurvedList#2"/>
    <dgm:cxn modelId="{165875FA-F17A-45CE-B65E-5F8E42321667}" type="presParOf" srcId="{0C5D5A14-9A79-4988-85D2-59CA0B3842B5}" destId="{EC3A5537-D51D-496B-90DE-22A3FD7ECAEE}" srcOrd="4" destOrd="0" presId="urn:microsoft.com/office/officeart/2008/layout/VerticalCurvedList#2"/>
    <dgm:cxn modelId="{24BB972D-900D-4238-83B5-D0A692FE90F6}" type="presParOf" srcId="{EC3A5537-D51D-496B-90DE-22A3FD7ECAEE}" destId="{E14312F3-9DD2-4B9A-92A1-FEDF31A7CBB5}" srcOrd="0" destOrd="0" presId="urn:microsoft.com/office/officeart/2008/layout/VerticalCurvedList#2"/>
    <dgm:cxn modelId="{3C0D888B-9555-4C62-AC97-61A007436F65}" type="presParOf" srcId="{0C5D5A14-9A79-4988-85D2-59CA0B3842B5}" destId="{903C7F83-A115-48E5-9AC3-9DE59C8D8937}" srcOrd="5" destOrd="0" presId="urn:microsoft.com/office/officeart/2008/layout/VerticalCurvedList#2"/>
    <dgm:cxn modelId="{5269ADA2-18E2-467A-81F5-65113B6F0CE0}" type="presParOf" srcId="{0C5D5A14-9A79-4988-85D2-59CA0B3842B5}" destId="{D8AE9FDC-0882-4368-845F-9EDD48637003}" srcOrd="6" destOrd="0" presId="urn:microsoft.com/office/officeart/2008/layout/VerticalCurvedList#2"/>
    <dgm:cxn modelId="{410A8313-ADA0-4241-8C49-EA76E3C1AA94}" type="presParOf" srcId="{D8AE9FDC-0882-4368-845F-9EDD48637003}" destId="{D48C3C79-7AF0-4820-9C6B-50DEAC0B1D63}" srcOrd="0" destOrd="0" presId="urn:microsoft.com/office/officeart/2008/layout/VerticalCurvedList#2"/>
    <dgm:cxn modelId="{AB415B70-F93B-4479-9135-C7FDE678E74E}" type="presParOf" srcId="{0C5D5A14-9A79-4988-85D2-59CA0B3842B5}" destId="{97009F6A-5280-4B39-BC30-D44763B32000}" srcOrd="7" destOrd="0" presId="urn:microsoft.com/office/officeart/2008/layout/VerticalCurvedList#2"/>
    <dgm:cxn modelId="{513D2EBB-45E8-4DE9-8A16-1D14972C99FA}" type="presParOf" srcId="{0C5D5A14-9A79-4988-85D2-59CA0B3842B5}" destId="{B67E104E-7D2D-469B-B5B5-DCC72A7F92C5}" srcOrd="8" destOrd="0" presId="urn:microsoft.com/office/officeart/2008/layout/VerticalCurvedList#2"/>
    <dgm:cxn modelId="{3B0BBAB2-6E84-4979-98DD-83ADDA59EA11}" type="presParOf" srcId="{B67E104E-7D2D-469B-B5B5-DCC72A7F92C5}" destId="{45D66FF0-26D5-4C77-875C-FB77E91AC2F5}" srcOrd="0" destOrd="0" presId="urn:microsoft.com/office/officeart/2008/layout/VerticalCurvedList#2"/>
    <dgm:cxn modelId="{B0F733E5-6DFC-4B49-9420-3FFF6291D3D5}" type="presParOf" srcId="{0C5D5A14-9A79-4988-85D2-59CA0B3842B5}" destId="{20CB7506-CABD-4DE6-8CE2-20559E8987D4}" srcOrd="9" destOrd="0" presId="urn:microsoft.com/office/officeart/2008/layout/VerticalCurvedList#2"/>
    <dgm:cxn modelId="{CD69ECB1-F016-487F-A2C4-B1115835A332}" type="presParOf" srcId="{0C5D5A14-9A79-4988-85D2-59CA0B3842B5}" destId="{BEE1644B-15D0-419B-9527-4799BA897E28}" srcOrd="10" destOrd="0" presId="urn:microsoft.com/office/officeart/2008/layout/VerticalCurvedList#2"/>
    <dgm:cxn modelId="{645F7611-75D9-4CEF-81F6-38A7833094C3}" type="presParOf" srcId="{BEE1644B-15D0-419B-9527-4799BA897E28}" destId="{C1BF9B9B-3664-44B4-BF9D-357E1FA96C2D}" srcOrd="0" destOrd="0" presId="urn:microsoft.com/office/officeart/2008/layout/VerticalCurvedList#2"/>
    <dgm:cxn modelId="{D08E612D-3C2B-4245-AEBC-E36BBC332F64}" type="presParOf" srcId="{0C5D5A14-9A79-4988-85D2-59CA0B3842B5}" destId="{2015EBA6-959E-4B8E-A535-A962E2EDD0C4}" srcOrd="11" destOrd="0" presId="urn:microsoft.com/office/officeart/2008/layout/VerticalCurvedList#2"/>
    <dgm:cxn modelId="{682474AD-8DEE-41F4-895F-1A1D5163D2F7}" type="presParOf" srcId="{0C5D5A14-9A79-4988-85D2-59CA0B3842B5}" destId="{C0CFD135-F235-4C7C-9207-0E3664027D6A}" srcOrd="12" destOrd="0" presId="urn:microsoft.com/office/officeart/2008/layout/VerticalCurvedList#2"/>
    <dgm:cxn modelId="{F039A020-5048-48DE-A427-BCB3299D76B8}" type="presParOf" srcId="{C0CFD135-F235-4C7C-9207-0E3664027D6A}" destId="{45169867-F03D-4457-8B67-7E44220074DA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E4A77-ECF7-4EF3-A738-BC3BDA2CB4BA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6413A67B-FF38-49EB-8D34-D1E302BE0EC7}">
      <dgm:prSet phldrT="[Texto]"/>
      <dgm:spPr/>
      <dgm:t>
        <a:bodyPr/>
        <a:lstStyle/>
        <a:p>
          <a:r>
            <a:rPr lang="es-PE" dirty="0"/>
            <a:t>Definir la estrategia para la organización del proveedor de servicios  y proporcionar dirección para que la empresa se dirija hacia el éxito.</a:t>
          </a:r>
          <a:endParaRPr lang="es-ES" dirty="0"/>
        </a:p>
      </dgm:t>
    </dgm:pt>
    <dgm:pt modelId="{BE41824C-D037-4645-8787-2BE826FE0454}" type="parTrans" cxnId="{FCC898B4-11D1-4690-9F7F-F6911691CFB6}">
      <dgm:prSet/>
      <dgm:spPr/>
      <dgm:t>
        <a:bodyPr/>
        <a:lstStyle/>
        <a:p>
          <a:endParaRPr lang="es-ES"/>
        </a:p>
      </dgm:t>
    </dgm:pt>
    <dgm:pt modelId="{445B0FCA-EA4C-4927-BAFE-A4A7BA6082C2}" type="sibTrans" cxnId="{FCC898B4-11D1-4690-9F7F-F6911691CFB6}">
      <dgm:prSet/>
      <dgm:spPr/>
      <dgm:t>
        <a:bodyPr/>
        <a:lstStyle/>
        <a:p>
          <a:endParaRPr lang="es-ES"/>
        </a:p>
      </dgm:t>
    </dgm:pt>
    <dgm:pt modelId="{9B420A60-8421-4424-BAEA-7806B30747CB}">
      <dgm:prSet phldrT="[Texto]"/>
      <dgm:spPr/>
      <dgm:t>
        <a:bodyPr/>
        <a:lstStyle/>
        <a:p>
          <a:r>
            <a:rPr lang="es-PE" dirty="0"/>
            <a:t>Identificar qué servicios se desarrollan como parte de ofertas de servicios.</a:t>
          </a:r>
          <a:endParaRPr lang="es-ES" dirty="0"/>
        </a:p>
      </dgm:t>
    </dgm:pt>
    <dgm:pt modelId="{D7F61362-37FD-4694-AA2F-1480E7B630D2}" type="parTrans" cxnId="{2F1D6515-AC13-484D-AA87-4586A054E3C4}">
      <dgm:prSet/>
      <dgm:spPr/>
      <dgm:t>
        <a:bodyPr/>
        <a:lstStyle/>
        <a:p>
          <a:endParaRPr lang="es-ES"/>
        </a:p>
      </dgm:t>
    </dgm:pt>
    <dgm:pt modelId="{77C54F12-831A-42A5-9531-91C823C7E2A9}" type="sibTrans" cxnId="{2F1D6515-AC13-484D-AA87-4586A054E3C4}">
      <dgm:prSet/>
      <dgm:spPr/>
      <dgm:t>
        <a:bodyPr/>
        <a:lstStyle/>
        <a:p>
          <a:endParaRPr lang="es-ES"/>
        </a:p>
      </dgm:t>
    </dgm:pt>
    <dgm:pt modelId="{2097BCA7-211F-4748-B709-9EE43757887F}">
      <dgm:prSet phldrT="[Texto]"/>
      <dgm:spPr/>
      <dgm:t>
        <a:bodyPr/>
        <a:lstStyle/>
        <a:p>
          <a:r>
            <a:rPr lang="es-PE" dirty="0"/>
            <a:t>Identificar la base de clientes.</a:t>
          </a:r>
          <a:endParaRPr lang="es-ES" dirty="0"/>
        </a:p>
      </dgm:t>
    </dgm:pt>
    <dgm:pt modelId="{C38E8183-7911-4C69-A25F-4A6E6DBD19D9}" type="parTrans" cxnId="{CAA077AE-464C-4F8C-9EC9-918D81A16C52}">
      <dgm:prSet/>
      <dgm:spPr/>
      <dgm:t>
        <a:bodyPr/>
        <a:lstStyle/>
        <a:p>
          <a:endParaRPr lang="es-ES"/>
        </a:p>
      </dgm:t>
    </dgm:pt>
    <dgm:pt modelId="{87314F84-F4FE-4363-A0C4-1D6EB248D271}" type="sibTrans" cxnId="{CAA077AE-464C-4F8C-9EC9-918D81A16C52}">
      <dgm:prSet/>
      <dgm:spPr/>
      <dgm:t>
        <a:bodyPr/>
        <a:lstStyle/>
        <a:p>
          <a:endParaRPr lang="es-ES"/>
        </a:p>
      </dgm:t>
    </dgm:pt>
    <dgm:pt modelId="{1CDC15DB-3CC9-4D94-9155-068DB9FD1670}">
      <dgm:prSet phldrT="[Texto]"/>
      <dgm:spPr/>
      <dgm:t>
        <a:bodyPr/>
        <a:lstStyle/>
        <a:p>
          <a:r>
            <a:rPr lang="es-PE" dirty="0"/>
            <a:t>Identificar la Hoja de Ruta y explotar oportunidades del mercado en la industria se servicios de TI.</a:t>
          </a:r>
          <a:endParaRPr lang="es-ES" dirty="0"/>
        </a:p>
      </dgm:t>
    </dgm:pt>
    <dgm:pt modelId="{EAE7F82B-E673-4F45-8D9D-F22558C76A9F}" type="parTrans" cxnId="{216B0440-0CF0-48F1-BCDF-8271974DD4EC}">
      <dgm:prSet/>
      <dgm:spPr/>
      <dgm:t>
        <a:bodyPr/>
        <a:lstStyle/>
        <a:p>
          <a:endParaRPr lang="es-ES"/>
        </a:p>
      </dgm:t>
    </dgm:pt>
    <dgm:pt modelId="{A05C06F3-1FE4-4279-85E1-20A37C619AA4}" type="sibTrans" cxnId="{216B0440-0CF0-48F1-BCDF-8271974DD4EC}">
      <dgm:prSet/>
      <dgm:spPr/>
      <dgm:t>
        <a:bodyPr/>
        <a:lstStyle/>
        <a:p>
          <a:endParaRPr lang="es-ES"/>
        </a:p>
      </dgm:t>
    </dgm:pt>
    <dgm:pt modelId="{80F7EC89-2F5B-463E-B6C7-681B14CD08E4}">
      <dgm:prSet phldrT="[Texto]"/>
      <dgm:spPr/>
      <dgm:t>
        <a:bodyPr/>
        <a:lstStyle/>
        <a:p>
          <a:r>
            <a:rPr lang="es-PE" dirty="0"/>
            <a:t>Crear un plan para obtener fondos para el desarrollo de servicios.</a:t>
          </a:r>
          <a:endParaRPr lang="es-ES" dirty="0"/>
        </a:p>
      </dgm:t>
    </dgm:pt>
    <dgm:pt modelId="{5B60D3C8-C31F-4A3C-AFF0-F643B5B1EB5F}" type="parTrans" cxnId="{FD510C5A-4D6C-477A-8655-EE263CB4261A}">
      <dgm:prSet/>
      <dgm:spPr/>
      <dgm:t>
        <a:bodyPr/>
        <a:lstStyle/>
        <a:p>
          <a:endParaRPr lang="es-ES"/>
        </a:p>
      </dgm:t>
    </dgm:pt>
    <dgm:pt modelId="{D585B9FD-3850-4005-9299-431D1F42584F}" type="sibTrans" cxnId="{FD510C5A-4D6C-477A-8655-EE263CB4261A}">
      <dgm:prSet/>
      <dgm:spPr/>
      <dgm:t>
        <a:bodyPr/>
        <a:lstStyle/>
        <a:p>
          <a:endParaRPr lang="es-ES"/>
        </a:p>
      </dgm:t>
    </dgm:pt>
    <dgm:pt modelId="{12BC3E3B-4843-411E-9C8B-C128F6221E54}">
      <dgm:prSet phldrT="[Texto]"/>
      <dgm:spPr/>
      <dgm:t>
        <a:bodyPr/>
        <a:lstStyle/>
        <a:p>
          <a:r>
            <a:rPr lang="es-PE" dirty="0"/>
            <a:t>Planificar cómo se entregarán los servicios al cliente.</a:t>
          </a:r>
          <a:endParaRPr lang="es-ES" dirty="0"/>
        </a:p>
      </dgm:t>
    </dgm:pt>
    <dgm:pt modelId="{03BD08B6-5492-448B-BC4D-FF1965130A6A}" type="parTrans" cxnId="{0F47BF32-BABE-4A2A-91DB-F4DD31FD65C9}">
      <dgm:prSet/>
      <dgm:spPr/>
      <dgm:t>
        <a:bodyPr/>
        <a:lstStyle/>
        <a:p>
          <a:endParaRPr lang="es-ES"/>
        </a:p>
      </dgm:t>
    </dgm:pt>
    <dgm:pt modelId="{E8D49D0F-E62F-4660-8448-ADD5731A3814}" type="sibTrans" cxnId="{0F47BF32-BABE-4A2A-91DB-F4DD31FD65C9}">
      <dgm:prSet/>
      <dgm:spPr/>
      <dgm:t>
        <a:bodyPr/>
        <a:lstStyle/>
        <a:p>
          <a:endParaRPr lang="es-ES"/>
        </a:p>
      </dgm:t>
    </dgm:pt>
    <dgm:pt modelId="{D91CACC8-85DC-4D15-95DE-85DD8AE137CD}" type="pres">
      <dgm:prSet presAssocID="{62FE4A77-ECF7-4EF3-A738-BC3BDA2CB4BA}" presName="diagram" presStyleCnt="0">
        <dgm:presLayoutVars>
          <dgm:dir/>
          <dgm:resizeHandles val="exact"/>
        </dgm:presLayoutVars>
      </dgm:prSet>
      <dgm:spPr/>
    </dgm:pt>
    <dgm:pt modelId="{B4A07500-BCDD-442C-B994-FE4A397F12E0}" type="pres">
      <dgm:prSet presAssocID="{6413A67B-FF38-49EB-8D34-D1E302BE0EC7}" presName="node" presStyleLbl="node1" presStyleIdx="0" presStyleCnt="6">
        <dgm:presLayoutVars>
          <dgm:bulletEnabled val="1"/>
        </dgm:presLayoutVars>
      </dgm:prSet>
      <dgm:spPr/>
    </dgm:pt>
    <dgm:pt modelId="{38AE748B-9EAC-4F78-A2DB-0BD4A72B5F22}" type="pres">
      <dgm:prSet presAssocID="{445B0FCA-EA4C-4927-BAFE-A4A7BA6082C2}" presName="sibTrans" presStyleCnt="0"/>
      <dgm:spPr/>
    </dgm:pt>
    <dgm:pt modelId="{174012E2-C605-4F39-A291-C582DA675A8B}" type="pres">
      <dgm:prSet presAssocID="{9B420A60-8421-4424-BAEA-7806B30747CB}" presName="node" presStyleLbl="node1" presStyleIdx="1" presStyleCnt="6">
        <dgm:presLayoutVars>
          <dgm:bulletEnabled val="1"/>
        </dgm:presLayoutVars>
      </dgm:prSet>
      <dgm:spPr/>
    </dgm:pt>
    <dgm:pt modelId="{0C5168E2-BE4B-4ED2-AE2F-A1D2BAE7DDC6}" type="pres">
      <dgm:prSet presAssocID="{77C54F12-831A-42A5-9531-91C823C7E2A9}" presName="sibTrans" presStyleCnt="0"/>
      <dgm:spPr/>
    </dgm:pt>
    <dgm:pt modelId="{C6621182-6799-41A5-90F6-ABF4427D462F}" type="pres">
      <dgm:prSet presAssocID="{2097BCA7-211F-4748-B709-9EE43757887F}" presName="node" presStyleLbl="node1" presStyleIdx="2" presStyleCnt="6">
        <dgm:presLayoutVars>
          <dgm:bulletEnabled val="1"/>
        </dgm:presLayoutVars>
      </dgm:prSet>
      <dgm:spPr/>
    </dgm:pt>
    <dgm:pt modelId="{04D4E3F3-3638-4428-97C9-E9585452D15C}" type="pres">
      <dgm:prSet presAssocID="{87314F84-F4FE-4363-A0C4-1D6EB248D271}" presName="sibTrans" presStyleCnt="0"/>
      <dgm:spPr/>
    </dgm:pt>
    <dgm:pt modelId="{6181E2B9-E7D3-4DAD-A8B6-3EA25AA0A43C}" type="pres">
      <dgm:prSet presAssocID="{1CDC15DB-3CC9-4D94-9155-068DB9FD1670}" presName="node" presStyleLbl="node1" presStyleIdx="3" presStyleCnt="6">
        <dgm:presLayoutVars>
          <dgm:bulletEnabled val="1"/>
        </dgm:presLayoutVars>
      </dgm:prSet>
      <dgm:spPr/>
    </dgm:pt>
    <dgm:pt modelId="{50E62196-484D-4F99-91C6-B1C3996D6BB9}" type="pres">
      <dgm:prSet presAssocID="{A05C06F3-1FE4-4279-85E1-20A37C619AA4}" presName="sibTrans" presStyleCnt="0"/>
      <dgm:spPr/>
    </dgm:pt>
    <dgm:pt modelId="{E8D2ACF3-4481-422E-8AEA-C5C51CC737EC}" type="pres">
      <dgm:prSet presAssocID="{80F7EC89-2F5B-463E-B6C7-681B14CD08E4}" presName="node" presStyleLbl="node1" presStyleIdx="4" presStyleCnt="6">
        <dgm:presLayoutVars>
          <dgm:bulletEnabled val="1"/>
        </dgm:presLayoutVars>
      </dgm:prSet>
      <dgm:spPr/>
    </dgm:pt>
    <dgm:pt modelId="{72CD6A2E-7529-45BB-8279-E6064B411AB1}" type="pres">
      <dgm:prSet presAssocID="{D585B9FD-3850-4005-9299-431D1F42584F}" presName="sibTrans" presStyleCnt="0"/>
      <dgm:spPr/>
    </dgm:pt>
    <dgm:pt modelId="{FBA6B81F-9384-4540-92D8-9CAA9BB495EC}" type="pres">
      <dgm:prSet presAssocID="{12BC3E3B-4843-411E-9C8B-C128F6221E54}" presName="node" presStyleLbl="node1" presStyleIdx="5" presStyleCnt="6">
        <dgm:presLayoutVars>
          <dgm:bulletEnabled val="1"/>
        </dgm:presLayoutVars>
      </dgm:prSet>
      <dgm:spPr/>
    </dgm:pt>
  </dgm:ptLst>
  <dgm:cxnLst>
    <dgm:cxn modelId="{2F1D6515-AC13-484D-AA87-4586A054E3C4}" srcId="{62FE4A77-ECF7-4EF3-A738-BC3BDA2CB4BA}" destId="{9B420A60-8421-4424-BAEA-7806B30747CB}" srcOrd="1" destOrd="0" parTransId="{D7F61362-37FD-4694-AA2F-1480E7B630D2}" sibTransId="{77C54F12-831A-42A5-9531-91C823C7E2A9}"/>
    <dgm:cxn modelId="{0F47BF32-BABE-4A2A-91DB-F4DD31FD65C9}" srcId="{62FE4A77-ECF7-4EF3-A738-BC3BDA2CB4BA}" destId="{12BC3E3B-4843-411E-9C8B-C128F6221E54}" srcOrd="5" destOrd="0" parTransId="{03BD08B6-5492-448B-BC4D-FF1965130A6A}" sibTransId="{E8D49D0F-E62F-4660-8448-ADD5731A3814}"/>
    <dgm:cxn modelId="{5AC6F83B-A3AA-44FB-88C7-1E445156F285}" type="presOf" srcId="{62FE4A77-ECF7-4EF3-A738-BC3BDA2CB4BA}" destId="{D91CACC8-85DC-4D15-95DE-85DD8AE137CD}" srcOrd="0" destOrd="0" presId="urn:microsoft.com/office/officeart/2005/8/layout/default"/>
    <dgm:cxn modelId="{216B0440-0CF0-48F1-BCDF-8271974DD4EC}" srcId="{62FE4A77-ECF7-4EF3-A738-BC3BDA2CB4BA}" destId="{1CDC15DB-3CC9-4D94-9155-068DB9FD1670}" srcOrd="3" destOrd="0" parTransId="{EAE7F82B-E673-4F45-8D9D-F22558C76A9F}" sibTransId="{A05C06F3-1FE4-4279-85E1-20A37C619AA4}"/>
    <dgm:cxn modelId="{942ABF65-297A-445D-BFDF-6E33791573A7}" type="presOf" srcId="{12BC3E3B-4843-411E-9C8B-C128F6221E54}" destId="{FBA6B81F-9384-4540-92D8-9CAA9BB495EC}" srcOrd="0" destOrd="0" presId="urn:microsoft.com/office/officeart/2005/8/layout/default"/>
    <dgm:cxn modelId="{1D954C53-A72A-40EE-B485-864C192686F7}" type="presOf" srcId="{9B420A60-8421-4424-BAEA-7806B30747CB}" destId="{174012E2-C605-4F39-A291-C582DA675A8B}" srcOrd="0" destOrd="0" presId="urn:microsoft.com/office/officeart/2005/8/layout/default"/>
    <dgm:cxn modelId="{0F909357-B9EB-4245-AE7F-D2CAC9591109}" type="presOf" srcId="{2097BCA7-211F-4748-B709-9EE43757887F}" destId="{C6621182-6799-41A5-90F6-ABF4427D462F}" srcOrd="0" destOrd="0" presId="urn:microsoft.com/office/officeart/2005/8/layout/default"/>
    <dgm:cxn modelId="{FD510C5A-4D6C-477A-8655-EE263CB4261A}" srcId="{62FE4A77-ECF7-4EF3-A738-BC3BDA2CB4BA}" destId="{80F7EC89-2F5B-463E-B6C7-681B14CD08E4}" srcOrd="4" destOrd="0" parTransId="{5B60D3C8-C31F-4A3C-AFF0-F643B5B1EB5F}" sibTransId="{D585B9FD-3850-4005-9299-431D1F42584F}"/>
    <dgm:cxn modelId="{CAA077AE-464C-4F8C-9EC9-918D81A16C52}" srcId="{62FE4A77-ECF7-4EF3-A738-BC3BDA2CB4BA}" destId="{2097BCA7-211F-4748-B709-9EE43757887F}" srcOrd="2" destOrd="0" parTransId="{C38E8183-7911-4C69-A25F-4A6E6DBD19D9}" sibTransId="{87314F84-F4FE-4363-A0C4-1D6EB248D271}"/>
    <dgm:cxn modelId="{FCC898B4-11D1-4690-9F7F-F6911691CFB6}" srcId="{62FE4A77-ECF7-4EF3-A738-BC3BDA2CB4BA}" destId="{6413A67B-FF38-49EB-8D34-D1E302BE0EC7}" srcOrd="0" destOrd="0" parTransId="{BE41824C-D037-4645-8787-2BE826FE0454}" sibTransId="{445B0FCA-EA4C-4927-BAFE-A4A7BA6082C2}"/>
    <dgm:cxn modelId="{F14AC1DD-991F-43B9-92D9-FB0202CC705C}" type="presOf" srcId="{1CDC15DB-3CC9-4D94-9155-068DB9FD1670}" destId="{6181E2B9-E7D3-4DAD-A8B6-3EA25AA0A43C}" srcOrd="0" destOrd="0" presId="urn:microsoft.com/office/officeart/2005/8/layout/default"/>
    <dgm:cxn modelId="{9441CEE4-86CF-4E44-85D3-989188BC57EC}" type="presOf" srcId="{80F7EC89-2F5B-463E-B6C7-681B14CD08E4}" destId="{E8D2ACF3-4481-422E-8AEA-C5C51CC737EC}" srcOrd="0" destOrd="0" presId="urn:microsoft.com/office/officeart/2005/8/layout/default"/>
    <dgm:cxn modelId="{3808A7F7-487D-41BD-A629-9C44B85450A0}" type="presOf" srcId="{6413A67B-FF38-49EB-8D34-D1E302BE0EC7}" destId="{B4A07500-BCDD-442C-B994-FE4A397F12E0}" srcOrd="0" destOrd="0" presId="urn:microsoft.com/office/officeart/2005/8/layout/default"/>
    <dgm:cxn modelId="{D8485021-16AF-4E5D-BFD1-1DE0BBDCA877}" type="presParOf" srcId="{D91CACC8-85DC-4D15-95DE-85DD8AE137CD}" destId="{B4A07500-BCDD-442C-B994-FE4A397F12E0}" srcOrd="0" destOrd="0" presId="urn:microsoft.com/office/officeart/2005/8/layout/default"/>
    <dgm:cxn modelId="{FA8CE7F0-9DB0-4E80-9DD9-48EDC0F6A14A}" type="presParOf" srcId="{D91CACC8-85DC-4D15-95DE-85DD8AE137CD}" destId="{38AE748B-9EAC-4F78-A2DB-0BD4A72B5F22}" srcOrd="1" destOrd="0" presId="urn:microsoft.com/office/officeart/2005/8/layout/default"/>
    <dgm:cxn modelId="{7CE96F1C-DF39-4192-B294-908ABF2B7514}" type="presParOf" srcId="{D91CACC8-85DC-4D15-95DE-85DD8AE137CD}" destId="{174012E2-C605-4F39-A291-C582DA675A8B}" srcOrd="2" destOrd="0" presId="urn:microsoft.com/office/officeart/2005/8/layout/default"/>
    <dgm:cxn modelId="{F234520E-9489-442E-977A-553594EEC72C}" type="presParOf" srcId="{D91CACC8-85DC-4D15-95DE-85DD8AE137CD}" destId="{0C5168E2-BE4B-4ED2-AE2F-A1D2BAE7DDC6}" srcOrd="3" destOrd="0" presId="urn:microsoft.com/office/officeart/2005/8/layout/default"/>
    <dgm:cxn modelId="{235F6312-BD44-48D4-A829-6756E2109B46}" type="presParOf" srcId="{D91CACC8-85DC-4D15-95DE-85DD8AE137CD}" destId="{C6621182-6799-41A5-90F6-ABF4427D462F}" srcOrd="4" destOrd="0" presId="urn:microsoft.com/office/officeart/2005/8/layout/default"/>
    <dgm:cxn modelId="{8F381373-6399-4AC7-B5D3-306C83403EE6}" type="presParOf" srcId="{D91CACC8-85DC-4D15-95DE-85DD8AE137CD}" destId="{04D4E3F3-3638-4428-97C9-E9585452D15C}" srcOrd="5" destOrd="0" presId="urn:microsoft.com/office/officeart/2005/8/layout/default"/>
    <dgm:cxn modelId="{D69207EB-8882-4EFA-B1F9-F0C7A8F80BC4}" type="presParOf" srcId="{D91CACC8-85DC-4D15-95DE-85DD8AE137CD}" destId="{6181E2B9-E7D3-4DAD-A8B6-3EA25AA0A43C}" srcOrd="6" destOrd="0" presId="urn:microsoft.com/office/officeart/2005/8/layout/default"/>
    <dgm:cxn modelId="{9CFFB38A-1133-4355-A6CF-F6EE02534FBA}" type="presParOf" srcId="{D91CACC8-85DC-4D15-95DE-85DD8AE137CD}" destId="{50E62196-484D-4F99-91C6-B1C3996D6BB9}" srcOrd="7" destOrd="0" presId="urn:microsoft.com/office/officeart/2005/8/layout/default"/>
    <dgm:cxn modelId="{07B02C0E-C9C4-4BA1-B4C1-FEDFCE321A87}" type="presParOf" srcId="{D91CACC8-85DC-4D15-95DE-85DD8AE137CD}" destId="{E8D2ACF3-4481-422E-8AEA-C5C51CC737EC}" srcOrd="8" destOrd="0" presId="urn:microsoft.com/office/officeart/2005/8/layout/default"/>
    <dgm:cxn modelId="{A6437B56-828F-434A-8A1C-D05B0E019A92}" type="presParOf" srcId="{D91CACC8-85DC-4D15-95DE-85DD8AE137CD}" destId="{72CD6A2E-7529-45BB-8279-E6064B411AB1}" srcOrd="9" destOrd="0" presId="urn:microsoft.com/office/officeart/2005/8/layout/default"/>
    <dgm:cxn modelId="{145F8F1C-7F86-4D9A-BF96-83BC782591CE}" type="presParOf" srcId="{D91CACC8-85DC-4D15-95DE-85DD8AE137CD}" destId="{FBA6B81F-9384-4540-92D8-9CAA9BB495E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900722-170B-4DC1-9C32-FF5BBD5FF765}" type="doc">
      <dgm:prSet loTypeId="urn:microsoft.com/office/officeart/2009/3/layout/BlockDescending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824CC042-195F-4925-A533-AA41CC44A0E4}">
      <dgm:prSet phldrT="[Texto]" custT="1"/>
      <dgm:spPr/>
      <dgm:t>
        <a:bodyPr/>
        <a:lstStyle/>
        <a:p>
          <a:r>
            <a:rPr lang="es-PE" sz="2800" dirty="0"/>
            <a:t>Gestión de riesgos.</a:t>
          </a:r>
          <a:endParaRPr lang="es-ES" sz="2800" dirty="0"/>
        </a:p>
      </dgm:t>
    </dgm:pt>
    <dgm:pt modelId="{5794EF92-645F-4F1F-9280-BE06FD822D7B}" type="sibTrans" cxnId="{01EC4698-DF92-4EB7-960B-A35AA55C28B4}">
      <dgm:prSet/>
      <dgm:spPr/>
      <dgm:t>
        <a:bodyPr/>
        <a:lstStyle/>
        <a:p>
          <a:endParaRPr lang="es-ES"/>
        </a:p>
      </dgm:t>
    </dgm:pt>
    <dgm:pt modelId="{F14F8AA7-BDE2-458E-8182-847A63375764}" type="parTrans" cxnId="{01EC4698-DF92-4EB7-960B-A35AA55C28B4}">
      <dgm:prSet/>
      <dgm:spPr/>
      <dgm:t>
        <a:bodyPr/>
        <a:lstStyle/>
        <a:p>
          <a:endParaRPr lang="es-ES"/>
        </a:p>
      </dgm:t>
    </dgm:pt>
    <dgm:pt modelId="{831D8AA7-B36B-4DFA-AB9B-06CD78B78F7D}">
      <dgm:prSet phldrT="[Texto]" custT="1"/>
      <dgm:spPr/>
      <dgm:t>
        <a:bodyPr/>
        <a:lstStyle/>
        <a:p>
          <a:r>
            <a:rPr lang="es-PE" sz="2800" dirty="0"/>
            <a:t>Evaluación de Riesgos</a:t>
          </a:r>
          <a:endParaRPr lang="es-ES" sz="2800" dirty="0"/>
        </a:p>
      </dgm:t>
    </dgm:pt>
    <dgm:pt modelId="{7DD5E48B-3870-4AD2-A65E-A132C6A33088}" type="sibTrans" cxnId="{3E9515D3-141B-44DF-BEF9-6039B7A3F574}">
      <dgm:prSet/>
      <dgm:spPr/>
      <dgm:t>
        <a:bodyPr/>
        <a:lstStyle/>
        <a:p>
          <a:endParaRPr lang="es-ES"/>
        </a:p>
      </dgm:t>
    </dgm:pt>
    <dgm:pt modelId="{B11BE1A4-BED8-485C-B371-BFDFD09114EB}" type="parTrans" cxnId="{3E9515D3-141B-44DF-BEF9-6039B7A3F574}">
      <dgm:prSet/>
      <dgm:spPr/>
      <dgm:t>
        <a:bodyPr/>
        <a:lstStyle/>
        <a:p>
          <a:endParaRPr lang="es-ES"/>
        </a:p>
      </dgm:t>
    </dgm:pt>
    <dgm:pt modelId="{52FB0DEB-4C51-4A44-B11E-7D7E32B262DD}">
      <dgm:prSet phldrT="[Texto]" custT="1"/>
      <dgm:spPr/>
      <dgm:t>
        <a:bodyPr/>
        <a:lstStyle/>
        <a:p>
          <a:r>
            <a:rPr lang="es-PE" sz="2800" dirty="0"/>
            <a:t>Identificación y análisis del riesgo.</a:t>
          </a:r>
          <a:endParaRPr lang="es-ES" sz="2800" dirty="0"/>
        </a:p>
      </dgm:t>
    </dgm:pt>
    <dgm:pt modelId="{1125BA6C-47D7-43FC-AC97-68404FF8C152}" type="sibTrans" cxnId="{837AD0E3-992C-487A-9452-789655DF12D5}">
      <dgm:prSet/>
      <dgm:spPr/>
      <dgm:t>
        <a:bodyPr/>
        <a:lstStyle/>
        <a:p>
          <a:endParaRPr lang="es-ES"/>
        </a:p>
      </dgm:t>
    </dgm:pt>
    <dgm:pt modelId="{1EF8BC6A-A520-450A-8853-9FCA358D3218}" type="parTrans" cxnId="{837AD0E3-992C-487A-9452-789655DF12D5}">
      <dgm:prSet/>
      <dgm:spPr/>
      <dgm:t>
        <a:bodyPr/>
        <a:lstStyle/>
        <a:p>
          <a:endParaRPr lang="es-ES"/>
        </a:p>
      </dgm:t>
    </dgm:pt>
    <dgm:pt modelId="{33AAE100-9051-40B6-9A26-D6E9935D129D}">
      <dgm:prSet phldrT="[Texto]" custT="1"/>
      <dgm:spPr/>
      <dgm:t>
        <a:bodyPr/>
        <a:lstStyle/>
        <a:p>
          <a:r>
            <a:rPr lang="es-PE" sz="2800" dirty="0"/>
            <a:t>Mitigar los riesgos.</a:t>
          </a:r>
          <a:endParaRPr lang="es-ES" sz="2800" dirty="0"/>
        </a:p>
      </dgm:t>
    </dgm:pt>
    <dgm:pt modelId="{8D6BEC6A-CB0A-4660-A91D-2ED67E631C1D}" type="sibTrans" cxnId="{A245933C-E936-430A-AF12-B6635F8FF800}">
      <dgm:prSet/>
      <dgm:spPr/>
      <dgm:t>
        <a:bodyPr/>
        <a:lstStyle/>
        <a:p>
          <a:endParaRPr lang="es-ES"/>
        </a:p>
      </dgm:t>
    </dgm:pt>
    <dgm:pt modelId="{E8F7004F-7B29-4D7D-AF4B-E9EFF703AD4C}" type="parTrans" cxnId="{A245933C-E936-430A-AF12-B6635F8FF800}">
      <dgm:prSet/>
      <dgm:spPr/>
      <dgm:t>
        <a:bodyPr/>
        <a:lstStyle/>
        <a:p>
          <a:endParaRPr lang="es-ES"/>
        </a:p>
      </dgm:t>
    </dgm:pt>
    <dgm:pt modelId="{0F10983F-DA3F-40FE-A164-E841CD0F76C2}" type="pres">
      <dgm:prSet presAssocID="{93900722-170B-4DC1-9C32-FF5BBD5FF76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D1A27E9-5CF2-46CC-B052-49889F39A7F7}" type="pres">
      <dgm:prSet presAssocID="{824CC042-195F-4925-A533-AA41CC44A0E4}" presName="parentText_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51F8A4B-62A2-4E8D-9522-D5F7B435A0DF}" type="pres">
      <dgm:prSet presAssocID="{824CC042-195F-4925-A533-AA41CC44A0E4}" presName="childText_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C70E0D1-4AE2-472A-AD1E-C1E1DDDA28CA}" type="pres">
      <dgm:prSet presAssocID="{824CC042-195F-4925-A533-AA41CC44A0E4}" presName="accentShape_1" presStyleCnt="0"/>
      <dgm:spPr/>
    </dgm:pt>
    <dgm:pt modelId="{D860BF33-9233-4359-976D-40B8C8CC9829}" type="pres">
      <dgm:prSet presAssocID="{824CC042-195F-4925-A533-AA41CC44A0E4}" presName="imageRepeatNode" presStyleLbl="node1" presStyleIdx="0" presStyleCnt="4"/>
      <dgm:spPr/>
    </dgm:pt>
    <dgm:pt modelId="{96FAA1F0-F738-459A-BBFA-788C03249170}" type="pres">
      <dgm:prSet presAssocID="{831D8AA7-B36B-4DFA-AB9B-06CD78B78F7D}" presName="parentText_2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24B5E08-6731-4DDD-963B-50739AFFCE4D}" type="pres">
      <dgm:prSet presAssocID="{831D8AA7-B36B-4DFA-AB9B-06CD78B78F7D}" presName="childText_2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5D1DD07-822F-4810-82B8-DDE11F902B61}" type="pres">
      <dgm:prSet presAssocID="{831D8AA7-B36B-4DFA-AB9B-06CD78B78F7D}" presName="accentShape_2" presStyleCnt="0"/>
      <dgm:spPr/>
    </dgm:pt>
    <dgm:pt modelId="{8A48FC50-25B8-4D5B-AFD6-F9BDF85FC549}" type="pres">
      <dgm:prSet presAssocID="{831D8AA7-B36B-4DFA-AB9B-06CD78B78F7D}" presName="imageRepeatNode" presStyleLbl="node1" presStyleIdx="1" presStyleCnt="4"/>
      <dgm:spPr/>
    </dgm:pt>
    <dgm:pt modelId="{8DA74FA3-73C0-415E-B6BB-DCE241867B27}" type="pres">
      <dgm:prSet presAssocID="{52FB0DEB-4C51-4A44-B11E-7D7E32B262DD}" presName="parentText_3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8314714-5578-49B8-BB2E-F00D2F3446CA}" type="pres">
      <dgm:prSet presAssocID="{52FB0DEB-4C51-4A44-B11E-7D7E32B262DD}" presName="childText_3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72297C-A280-4DBA-B0CF-F02A1A78227A}" type="pres">
      <dgm:prSet presAssocID="{52FB0DEB-4C51-4A44-B11E-7D7E32B262DD}" presName="accentShape_3" presStyleCnt="0"/>
      <dgm:spPr/>
    </dgm:pt>
    <dgm:pt modelId="{4B88F511-A7C3-41C2-A621-E99B954E422C}" type="pres">
      <dgm:prSet presAssocID="{52FB0DEB-4C51-4A44-B11E-7D7E32B262DD}" presName="imageRepeatNode" presStyleLbl="node1" presStyleIdx="2" presStyleCnt="4" custScaleX="101806"/>
      <dgm:spPr/>
    </dgm:pt>
    <dgm:pt modelId="{E504ED37-E2A5-4A1C-AC69-06A7C18A3B55}" type="pres">
      <dgm:prSet presAssocID="{33AAE100-9051-40B6-9A26-D6E9935D129D}" presName="parentText_4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EE69617-9BBE-4A8F-800A-CFDE6AD93F65}" type="pres">
      <dgm:prSet presAssocID="{33AAE100-9051-40B6-9A26-D6E9935D129D}" presName="childText_4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F724327-565B-4079-9CF7-2B3B9571B320}" type="pres">
      <dgm:prSet presAssocID="{33AAE100-9051-40B6-9A26-D6E9935D129D}" presName="accentShape_4" presStyleCnt="0"/>
      <dgm:spPr/>
    </dgm:pt>
    <dgm:pt modelId="{B851BF72-613C-4F35-9115-B1DA120CF0D7}" type="pres">
      <dgm:prSet presAssocID="{33AAE100-9051-40B6-9A26-D6E9935D129D}" presName="imageRepeatNode" presStyleLbl="node1" presStyleIdx="3" presStyleCnt="4"/>
      <dgm:spPr/>
    </dgm:pt>
  </dgm:ptLst>
  <dgm:cxnLst>
    <dgm:cxn modelId="{BFEC8D03-ACFF-45DE-815D-6E44E97581AA}" type="presOf" srcId="{33AAE100-9051-40B6-9A26-D6E9935D129D}" destId="{E504ED37-E2A5-4A1C-AC69-06A7C18A3B55}" srcOrd="0" destOrd="0" presId="urn:microsoft.com/office/officeart/2009/3/layout/BlockDescendingList"/>
    <dgm:cxn modelId="{27B98C30-2D69-4439-B343-DA5644965ABA}" type="presOf" srcId="{52FB0DEB-4C51-4A44-B11E-7D7E32B262DD}" destId="{4B88F511-A7C3-41C2-A621-E99B954E422C}" srcOrd="1" destOrd="0" presId="urn:microsoft.com/office/officeart/2009/3/layout/BlockDescendingList"/>
    <dgm:cxn modelId="{A245933C-E936-430A-AF12-B6635F8FF800}" srcId="{93900722-170B-4DC1-9C32-FF5BBD5FF765}" destId="{33AAE100-9051-40B6-9A26-D6E9935D129D}" srcOrd="3" destOrd="0" parTransId="{E8F7004F-7B29-4D7D-AF4B-E9EFF703AD4C}" sibTransId="{8D6BEC6A-CB0A-4660-A91D-2ED67E631C1D}"/>
    <dgm:cxn modelId="{F475306B-E221-4906-9037-2B1FC8A72452}" type="presOf" srcId="{33AAE100-9051-40B6-9A26-D6E9935D129D}" destId="{B851BF72-613C-4F35-9115-B1DA120CF0D7}" srcOrd="1" destOrd="0" presId="urn:microsoft.com/office/officeart/2009/3/layout/BlockDescendingList"/>
    <dgm:cxn modelId="{87EBDA85-D795-49BD-B29A-7FBFC8B146CB}" type="presOf" srcId="{52FB0DEB-4C51-4A44-B11E-7D7E32B262DD}" destId="{8DA74FA3-73C0-415E-B6BB-DCE241867B27}" srcOrd="0" destOrd="0" presId="urn:microsoft.com/office/officeart/2009/3/layout/BlockDescendingList"/>
    <dgm:cxn modelId="{3A8D5D92-0629-4105-8D11-A1F9881AF5C1}" type="presOf" srcId="{824CC042-195F-4925-A533-AA41CC44A0E4}" destId="{BD1A27E9-5CF2-46CC-B052-49889F39A7F7}" srcOrd="0" destOrd="0" presId="urn:microsoft.com/office/officeart/2009/3/layout/BlockDescendingList"/>
    <dgm:cxn modelId="{01EC4698-DF92-4EB7-960B-A35AA55C28B4}" srcId="{93900722-170B-4DC1-9C32-FF5BBD5FF765}" destId="{824CC042-195F-4925-A533-AA41CC44A0E4}" srcOrd="0" destOrd="0" parTransId="{F14F8AA7-BDE2-458E-8182-847A63375764}" sibTransId="{5794EF92-645F-4F1F-9280-BE06FD822D7B}"/>
    <dgm:cxn modelId="{61116AAB-F329-45C0-B904-4C42CB0A5786}" type="presOf" srcId="{93900722-170B-4DC1-9C32-FF5BBD5FF765}" destId="{0F10983F-DA3F-40FE-A164-E841CD0F76C2}" srcOrd="0" destOrd="0" presId="urn:microsoft.com/office/officeart/2009/3/layout/BlockDescendingList"/>
    <dgm:cxn modelId="{80060EB2-5C11-4CD6-AABD-C5AD4313EB05}" type="presOf" srcId="{824CC042-195F-4925-A533-AA41CC44A0E4}" destId="{D860BF33-9233-4359-976D-40B8C8CC9829}" srcOrd="1" destOrd="0" presId="urn:microsoft.com/office/officeart/2009/3/layout/BlockDescendingList"/>
    <dgm:cxn modelId="{9F945EC0-5697-4A3E-9A29-1A4111E15C33}" type="presOf" srcId="{831D8AA7-B36B-4DFA-AB9B-06CD78B78F7D}" destId="{96FAA1F0-F738-459A-BBFA-788C03249170}" srcOrd="0" destOrd="0" presId="urn:microsoft.com/office/officeart/2009/3/layout/BlockDescendingList"/>
    <dgm:cxn modelId="{3E9515D3-141B-44DF-BEF9-6039B7A3F574}" srcId="{93900722-170B-4DC1-9C32-FF5BBD5FF765}" destId="{831D8AA7-B36B-4DFA-AB9B-06CD78B78F7D}" srcOrd="1" destOrd="0" parTransId="{B11BE1A4-BED8-485C-B371-BFDFD09114EB}" sibTransId="{7DD5E48B-3870-4AD2-A65E-A132C6A33088}"/>
    <dgm:cxn modelId="{A63B19D3-C924-47E2-B282-FEEF30023DBB}" type="presOf" srcId="{831D8AA7-B36B-4DFA-AB9B-06CD78B78F7D}" destId="{8A48FC50-25B8-4D5B-AFD6-F9BDF85FC549}" srcOrd="1" destOrd="0" presId="urn:microsoft.com/office/officeart/2009/3/layout/BlockDescendingList"/>
    <dgm:cxn modelId="{837AD0E3-992C-487A-9452-789655DF12D5}" srcId="{93900722-170B-4DC1-9C32-FF5BBD5FF765}" destId="{52FB0DEB-4C51-4A44-B11E-7D7E32B262DD}" srcOrd="2" destOrd="0" parTransId="{1EF8BC6A-A520-450A-8853-9FCA358D3218}" sibTransId="{1125BA6C-47D7-43FC-AC97-68404FF8C152}"/>
    <dgm:cxn modelId="{92428EC0-89B1-436E-8160-680204E56C81}" type="presParOf" srcId="{0F10983F-DA3F-40FE-A164-E841CD0F76C2}" destId="{BD1A27E9-5CF2-46CC-B052-49889F39A7F7}" srcOrd="0" destOrd="0" presId="urn:microsoft.com/office/officeart/2009/3/layout/BlockDescendingList"/>
    <dgm:cxn modelId="{823C5537-F94C-426E-AE2F-F039ED1E93E5}" type="presParOf" srcId="{0F10983F-DA3F-40FE-A164-E841CD0F76C2}" destId="{B51F8A4B-62A2-4E8D-9522-D5F7B435A0DF}" srcOrd="1" destOrd="0" presId="urn:microsoft.com/office/officeart/2009/3/layout/BlockDescendingList"/>
    <dgm:cxn modelId="{57135809-5F6E-4CAF-A661-46EBD646A3BC}" type="presParOf" srcId="{0F10983F-DA3F-40FE-A164-E841CD0F76C2}" destId="{DC70E0D1-4AE2-472A-AD1E-C1E1DDDA28CA}" srcOrd="2" destOrd="0" presId="urn:microsoft.com/office/officeart/2009/3/layout/BlockDescendingList"/>
    <dgm:cxn modelId="{92FD12DA-7220-4DC0-9439-0AB7CF7E0DBD}" type="presParOf" srcId="{DC70E0D1-4AE2-472A-AD1E-C1E1DDDA28CA}" destId="{D860BF33-9233-4359-976D-40B8C8CC9829}" srcOrd="0" destOrd="0" presId="urn:microsoft.com/office/officeart/2009/3/layout/BlockDescendingList"/>
    <dgm:cxn modelId="{CD8AC014-A76A-4A8F-AA13-E395DF8CB85F}" type="presParOf" srcId="{0F10983F-DA3F-40FE-A164-E841CD0F76C2}" destId="{96FAA1F0-F738-459A-BBFA-788C03249170}" srcOrd="3" destOrd="0" presId="urn:microsoft.com/office/officeart/2009/3/layout/BlockDescendingList"/>
    <dgm:cxn modelId="{47E3B6A2-779A-4269-852F-659197E5C6B1}" type="presParOf" srcId="{0F10983F-DA3F-40FE-A164-E841CD0F76C2}" destId="{424B5E08-6731-4DDD-963B-50739AFFCE4D}" srcOrd="4" destOrd="0" presId="urn:microsoft.com/office/officeart/2009/3/layout/BlockDescendingList"/>
    <dgm:cxn modelId="{480F249F-9673-49F5-9420-2475BC74C9BF}" type="presParOf" srcId="{0F10983F-DA3F-40FE-A164-E841CD0F76C2}" destId="{65D1DD07-822F-4810-82B8-DDE11F902B61}" srcOrd="5" destOrd="0" presId="urn:microsoft.com/office/officeart/2009/3/layout/BlockDescendingList"/>
    <dgm:cxn modelId="{5522DDCA-3170-4368-8DED-747EAA88CF80}" type="presParOf" srcId="{65D1DD07-822F-4810-82B8-DDE11F902B61}" destId="{8A48FC50-25B8-4D5B-AFD6-F9BDF85FC549}" srcOrd="0" destOrd="0" presId="urn:microsoft.com/office/officeart/2009/3/layout/BlockDescendingList"/>
    <dgm:cxn modelId="{507C6869-E494-4411-976B-F21C1625EB02}" type="presParOf" srcId="{0F10983F-DA3F-40FE-A164-E841CD0F76C2}" destId="{8DA74FA3-73C0-415E-B6BB-DCE241867B27}" srcOrd="6" destOrd="0" presId="urn:microsoft.com/office/officeart/2009/3/layout/BlockDescendingList"/>
    <dgm:cxn modelId="{4F4D391D-AEB6-4AB3-806B-C2172DC2D409}" type="presParOf" srcId="{0F10983F-DA3F-40FE-A164-E841CD0F76C2}" destId="{28314714-5578-49B8-BB2E-F00D2F3446CA}" srcOrd="7" destOrd="0" presId="urn:microsoft.com/office/officeart/2009/3/layout/BlockDescendingList"/>
    <dgm:cxn modelId="{134E692A-6340-402B-B137-D0AC224DAC09}" type="presParOf" srcId="{0F10983F-DA3F-40FE-A164-E841CD0F76C2}" destId="{B672297C-A280-4DBA-B0CF-F02A1A78227A}" srcOrd="8" destOrd="0" presId="urn:microsoft.com/office/officeart/2009/3/layout/BlockDescendingList"/>
    <dgm:cxn modelId="{2FF873AE-9318-4955-B32E-282F644C244F}" type="presParOf" srcId="{B672297C-A280-4DBA-B0CF-F02A1A78227A}" destId="{4B88F511-A7C3-41C2-A621-E99B954E422C}" srcOrd="0" destOrd="0" presId="urn:microsoft.com/office/officeart/2009/3/layout/BlockDescendingList"/>
    <dgm:cxn modelId="{146C4B84-B98E-4133-BABB-B378C0175015}" type="presParOf" srcId="{0F10983F-DA3F-40FE-A164-E841CD0F76C2}" destId="{E504ED37-E2A5-4A1C-AC69-06A7C18A3B55}" srcOrd="9" destOrd="0" presId="urn:microsoft.com/office/officeart/2009/3/layout/BlockDescendingList"/>
    <dgm:cxn modelId="{541BF37D-4C48-46CA-8FF3-6F8F7D3311ED}" type="presParOf" srcId="{0F10983F-DA3F-40FE-A164-E841CD0F76C2}" destId="{9EE69617-9BBE-4A8F-800A-CFDE6AD93F65}" srcOrd="10" destOrd="0" presId="urn:microsoft.com/office/officeart/2009/3/layout/BlockDescendingList"/>
    <dgm:cxn modelId="{5787CA49-EA67-4FD4-9481-78AEFE92C59B}" type="presParOf" srcId="{0F10983F-DA3F-40FE-A164-E841CD0F76C2}" destId="{EF724327-565B-4079-9CF7-2B3B9571B320}" srcOrd="11" destOrd="0" presId="urn:microsoft.com/office/officeart/2009/3/layout/BlockDescendingList"/>
    <dgm:cxn modelId="{B5E871B6-AF65-402A-B603-CE5EA63DD9E8}" type="presParOf" srcId="{EF724327-565B-4079-9CF7-2B3B9571B320}" destId="{B851BF72-613C-4F35-9115-B1DA120CF0D7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4DE3A9-C210-469F-9A4D-B0277C439421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51A74132-2ADD-4195-94D3-B8C836C5D94C}">
      <dgm:prSet phldrT="[Texto]"/>
      <dgm:spPr/>
      <dgm:t>
        <a:bodyPr/>
        <a:lstStyle/>
        <a:p>
          <a:r>
            <a:rPr lang="es-PE" dirty="0"/>
            <a:t>TIPO 1: PROVEEDORES DE SERVICION INTERNOS</a:t>
          </a:r>
          <a:endParaRPr lang="es-ES" dirty="0"/>
        </a:p>
      </dgm:t>
    </dgm:pt>
    <dgm:pt modelId="{9EDD82A5-2701-4FC1-AC65-6ABAF37F320C}" type="parTrans" cxnId="{67FAD89C-C707-409D-AAD8-DDA0A23B32A6}">
      <dgm:prSet/>
      <dgm:spPr/>
      <dgm:t>
        <a:bodyPr/>
        <a:lstStyle/>
        <a:p>
          <a:endParaRPr lang="es-ES"/>
        </a:p>
      </dgm:t>
    </dgm:pt>
    <dgm:pt modelId="{B26ED935-00FC-4833-BAA7-D3F4325C546C}" type="sibTrans" cxnId="{67FAD89C-C707-409D-AAD8-DDA0A23B32A6}">
      <dgm:prSet/>
      <dgm:spPr/>
      <dgm:t>
        <a:bodyPr/>
        <a:lstStyle/>
        <a:p>
          <a:endParaRPr lang="es-ES"/>
        </a:p>
      </dgm:t>
    </dgm:pt>
    <dgm:pt modelId="{05AD6670-25B0-4DCD-87E9-3399DBC1F489}">
      <dgm:prSet phldrT="[Texto]"/>
      <dgm:spPr/>
      <dgm:t>
        <a:bodyPr/>
        <a:lstStyle/>
        <a:p>
          <a:r>
            <a:rPr lang="es-PE" dirty="0"/>
            <a:t>TIPO 2: UNIDAD DE SERVICIOS COMPARTIDOS </a:t>
          </a:r>
          <a:endParaRPr lang="es-ES" dirty="0"/>
        </a:p>
      </dgm:t>
    </dgm:pt>
    <dgm:pt modelId="{C636E8CF-A9FE-41BF-832C-EC582DBA5168}" type="parTrans" cxnId="{0527AD86-3EE8-4027-A727-77510C939757}">
      <dgm:prSet/>
      <dgm:spPr/>
      <dgm:t>
        <a:bodyPr/>
        <a:lstStyle/>
        <a:p>
          <a:endParaRPr lang="es-ES"/>
        </a:p>
      </dgm:t>
    </dgm:pt>
    <dgm:pt modelId="{D794589E-6B8E-4C8B-9241-F5ACEB2DAB64}" type="sibTrans" cxnId="{0527AD86-3EE8-4027-A727-77510C939757}">
      <dgm:prSet/>
      <dgm:spPr/>
      <dgm:t>
        <a:bodyPr/>
        <a:lstStyle/>
        <a:p>
          <a:endParaRPr lang="es-ES"/>
        </a:p>
      </dgm:t>
    </dgm:pt>
    <dgm:pt modelId="{F642FBF7-12E9-4D64-BCC3-11300E050E35}">
      <dgm:prSet phldrT="[Texto]"/>
      <dgm:spPr/>
      <dgm:t>
        <a:bodyPr/>
        <a:lstStyle/>
        <a:p>
          <a:r>
            <a:rPr lang="es-PE" dirty="0"/>
            <a:t>TIPO 3: PROVEEDORES DE SERVICIOS EXTERNOS</a:t>
          </a:r>
          <a:endParaRPr lang="es-ES" dirty="0"/>
        </a:p>
      </dgm:t>
    </dgm:pt>
    <dgm:pt modelId="{E37F0E3C-554C-4768-AE3D-E8395607EBFA}" type="parTrans" cxnId="{EF23A108-E48F-49B9-8F5F-1A1D41AFAC43}">
      <dgm:prSet/>
      <dgm:spPr/>
      <dgm:t>
        <a:bodyPr/>
        <a:lstStyle/>
        <a:p>
          <a:endParaRPr lang="es-ES"/>
        </a:p>
      </dgm:t>
    </dgm:pt>
    <dgm:pt modelId="{2DADDBE3-33A3-480D-B479-CE15F2F21E23}" type="sibTrans" cxnId="{EF23A108-E48F-49B9-8F5F-1A1D41AFAC43}">
      <dgm:prSet/>
      <dgm:spPr/>
      <dgm:t>
        <a:bodyPr/>
        <a:lstStyle/>
        <a:p>
          <a:endParaRPr lang="es-ES"/>
        </a:p>
      </dgm:t>
    </dgm:pt>
    <dgm:pt modelId="{A63B4CE0-44F3-4837-BA26-722E71CD37C5}" type="pres">
      <dgm:prSet presAssocID="{724DE3A9-C210-469F-9A4D-B0277C439421}" presName="linear" presStyleCnt="0">
        <dgm:presLayoutVars>
          <dgm:dir/>
          <dgm:animLvl val="lvl"/>
          <dgm:resizeHandles val="exact"/>
        </dgm:presLayoutVars>
      </dgm:prSet>
      <dgm:spPr/>
    </dgm:pt>
    <dgm:pt modelId="{BAB7C206-F113-4BFD-A1B5-0CE70DF945E0}" type="pres">
      <dgm:prSet presAssocID="{51A74132-2ADD-4195-94D3-B8C836C5D94C}" presName="parentLin" presStyleCnt="0"/>
      <dgm:spPr/>
    </dgm:pt>
    <dgm:pt modelId="{7B85E7B6-24FA-41A3-9B00-0F20ED69ED69}" type="pres">
      <dgm:prSet presAssocID="{51A74132-2ADD-4195-94D3-B8C836C5D94C}" presName="parentLeftMargin" presStyleLbl="node1" presStyleIdx="0" presStyleCnt="3"/>
      <dgm:spPr/>
    </dgm:pt>
    <dgm:pt modelId="{5E4ADF54-2FA2-414D-BAD9-92E823F25504}" type="pres">
      <dgm:prSet presAssocID="{51A74132-2ADD-4195-94D3-B8C836C5D9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1A3809-8749-4ACC-9388-A527277696B8}" type="pres">
      <dgm:prSet presAssocID="{51A74132-2ADD-4195-94D3-B8C836C5D94C}" presName="negativeSpace" presStyleCnt="0"/>
      <dgm:spPr/>
    </dgm:pt>
    <dgm:pt modelId="{3B8CEAAF-49EB-45E4-A0A8-CEE3E37D04C1}" type="pres">
      <dgm:prSet presAssocID="{51A74132-2ADD-4195-94D3-B8C836C5D94C}" presName="childText" presStyleLbl="conFgAcc1" presStyleIdx="0" presStyleCnt="3">
        <dgm:presLayoutVars>
          <dgm:bulletEnabled val="1"/>
        </dgm:presLayoutVars>
      </dgm:prSet>
      <dgm:spPr/>
    </dgm:pt>
    <dgm:pt modelId="{8F42C08F-9225-4957-87E3-C0E8DC122ED8}" type="pres">
      <dgm:prSet presAssocID="{B26ED935-00FC-4833-BAA7-D3F4325C546C}" presName="spaceBetweenRectangles" presStyleCnt="0"/>
      <dgm:spPr/>
    </dgm:pt>
    <dgm:pt modelId="{A876943A-50D7-40C3-8063-11EF4A2BA934}" type="pres">
      <dgm:prSet presAssocID="{05AD6670-25B0-4DCD-87E9-3399DBC1F489}" presName="parentLin" presStyleCnt="0"/>
      <dgm:spPr/>
    </dgm:pt>
    <dgm:pt modelId="{83EB4548-81B1-41BC-A7F2-76F45E72E20E}" type="pres">
      <dgm:prSet presAssocID="{05AD6670-25B0-4DCD-87E9-3399DBC1F489}" presName="parentLeftMargin" presStyleLbl="node1" presStyleIdx="0" presStyleCnt="3"/>
      <dgm:spPr/>
    </dgm:pt>
    <dgm:pt modelId="{4422E169-FCB4-48C3-827D-7DEDF2E6F520}" type="pres">
      <dgm:prSet presAssocID="{05AD6670-25B0-4DCD-87E9-3399DBC1F4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464E92-DC9E-4DCF-8336-83BAB541D86F}" type="pres">
      <dgm:prSet presAssocID="{05AD6670-25B0-4DCD-87E9-3399DBC1F489}" presName="negativeSpace" presStyleCnt="0"/>
      <dgm:spPr/>
    </dgm:pt>
    <dgm:pt modelId="{583D5D2D-D674-4249-A5BB-A634BB5EBB8C}" type="pres">
      <dgm:prSet presAssocID="{05AD6670-25B0-4DCD-87E9-3399DBC1F489}" presName="childText" presStyleLbl="conFgAcc1" presStyleIdx="1" presStyleCnt="3">
        <dgm:presLayoutVars>
          <dgm:bulletEnabled val="1"/>
        </dgm:presLayoutVars>
      </dgm:prSet>
      <dgm:spPr/>
    </dgm:pt>
    <dgm:pt modelId="{B3ED318B-D56F-4916-B17D-923C1AE5337F}" type="pres">
      <dgm:prSet presAssocID="{D794589E-6B8E-4C8B-9241-F5ACEB2DAB64}" presName="spaceBetweenRectangles" presStyleCnt="0"/>
      <dgm:spPr/>
    </dgm:pt>
    <dgm:pt modelId="{BC77E7FE-623E-49B5-ABBF-03E3CF573397}" type="pres">
      <dgm:prSet presAssocID="{F642FBF7-12E9-4D64-BCC3-11300E050E35}" presName="parentLin" presStyleCnt="0"/>
      <dgm:spPr/>
    </dgm:pt>
    <dgm:pt modelId="{385D3BC9-BBC0-4CFD-8C5C-21A76B7A6B50}" type="pres">
      <dgm:prSet presAssocID="{F642FBF7-12E9-4D64-BCC3-11300E050E35}" presName="parentLeftMargin" presStyleLbl="node1" presStyleIdx="1" presStyleCnt="3"/>
      <dgm:spPr/>
    </dgm:pt>
    <dgm:pt modelId="{DDA723D7-891A-4E93-AB20-F692228E01C0}" type="pres">
      <dgm:prSet presAssocID="{F642FBF7-12E9-4D64-BCC3-11300E050E3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028B1D-6554-4D9C-B2D9-2BE8A854D33D}" type="pres">
      <dgm:prSet presAssocID="{F642FBF7-12E9-4D64-BCC3-11300E050E35}" presName="negativeSpace" presStyleCnt="0"/>
      <dgm:spPr/>
    </dgm:pt>
    <dgm:pt modelId="{5ED529C9-9ACB-486E-92B4-D74ED0292532}" type="pres">
      <dgm:prSet presAssocID="{F642FBF7-12E9-4D64-BCC3-11300E050E3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F23A108-E48F-49B9-8F5F-1A1D41AFAC43}" srcId="{724DE3A9-C210-469F-9A4D-B0277C439421}" destId="{F642FBF7-12E9-4D64-BCC3-11300E050E35}" srcOrd="2" destOrd="0" parTransId="{E37F0E3C-554C-4768-AE3D-E8395607EBFA}" sibTransId="{2DADDBE3-33A3-480D-B479-CE15F2F21E23}"/>
    <dgm:cxn modelId="{56643A80-50F0-4530-8283-5B93D4375B53}" type="presOf" srcId="{51A74132-2ADD-4195-94D3-B8C836C5D94C}" destId="{5E4ADF54-2FA2-414D-BAD9-92E823F25504}" srcOrd="1" destOrd="0" presId="urn:microsoft.com/office/officeart/2005/8/layout/list1"/>
    <dgm:cxn modelId="{0527AD86-3EE8-4027-A727-77510C939757}" srcId="{724DE3A9-C210-469F-9A4D-B0277C439421}" destId="{05AD6670-25B0-4DCD-87E9-3399DBC1F489}" srcOrd="1" destOrd="0" parTransId="{C636E8CF-A9FE-41BF-832C-EC582DBA5168}" sibTransId="{D794589E-6B8E-4C8B-9241-F5ACEB2DAB64}"/>
    <dgm:cxn modelId="{A8EC4899-969B-4CBA-BF1A-71049B63CDEE}" type="presOf" srcId="{724DE3A9-C210-469F-9A4D-B0277C439421}" destId="{A63B4CE0-44F3-4837-BA26-722E71CD37C5}" srcOrd="0" destOrd="0" presId="urn:microsoft.com/office/officeart/2005/8/layout/list1"/>
    <dgm:cxn modelId="{67FAD89C-C707-409D-AAD8-DDA0A23B32A6}" srcId="{724DE3A9-C210-469F-9A4D-B0277C439421}" destId="{51A74132-2ADD-4195-94D3-B8C836C5D94C}" srcOrd="0" destOrd="0" parTransId="{9EDD82A5-2701-4FC1-AC65-6ABAF37F320C}" sibTransId="{B26ED935-00FC-4833-BAA7-D3F4325C546C}"/>
    <dgm:cxn modelId="{7D9509AB-55AC-43D5-8EA2-F3787D142AEE}" type="presOf" srcId="{51A74132-2ADD-4195-94D3-B8C836C5D94C}" destId="{7B85E7B6-24FA-41A3-9B00-0F20ED69ED69}" srcOrd="0" destOrd="0" presId="urn:microsoft.com/office/officeart/2005/8/layout/list1"/>
    <dgm:cxn modelId="{4D478EB0-1B69-4872-B16E-E1BAC452AE83}" type="presOf" srcId="{F642FBF7-12E9-4D64-BCC3-11300E050E35}" destId="{DDA723D7-891A-4E93-AB20-F692228E01C0}" srcOrd="1" destOrd="0" presId="urn:microsoft.com/office/officeart/2005/8/layout/list1"/>
    <dgm:cxn modelId="{3355D5C1-2015-40D4-8C09-38C7F461AF6D}" type="presOf" srcId="{05AD6670-25B0-4DCD-87E9-3399DBC1F489}" destId="{4422E169-FCB4-48C3-827D-7DEDF2E6F520}" srcOrd="1" destOrd="0" presId="urn:microsoft.com/office/officeart/2005/8/layout/list1"/>
    <dgm:cxn modelId="{743114D9-FFEA-405F-968D-2211ED604A2F}" type="presOf" srcId="{05AD6670-25B0-4DCD-87E9-3399DBC1F489}" destId="{83EB4548-81B1-41BC-A7F2-76F45E72E20E}" srcOrd="0" destOrd="0" presId="urn:microsoft.com/office/officeart/2005/8/layout/list1"/>
    <dgm:cxn modelId="{D8F23AE8-22E2-41C0-8D6C-207DA7425FF1}" type="presOf" srcId="{F642FBF7-12E9-4D64-BCC3-11300E050E35}" destId="{385D3BC9-BBC0-4CFD-8C5C-21A76B7A6B50}" srcOrd="0" destOrd="0" presId="urn:microsoft.com/office/officeart/2005/8/layout/list1"/>
    <dgm:cxn modelId="{2B2291B3-C476-4722-883C-EFCC644CFABC}" type="presParOf" srcId="{A63B4CE0-44F3-4837-BA26-722E71CD37C5}" destId="{BAB7C206-F113-4BFD-A1B5-0CE70DF945E0}" srcOrd="0" destOrd="0" presId="urn:microsoft.com/office/officeart/2005/8/layout/list1"/>
    <dgm:cxn modelId="{C0A317D0-593F-464A-B9EE-1B004E506CF1}" type="presParOf" srcId="{BAB7C206-F113-4BFD-A1B5-0CE70DF945E0}" destId="{7B85E7B6-24FA-41A3-9B00-0F20ED69ED69}" srcOrd="0" destOrd="0" presId="urn:microsoft.com/office/officeart/2005/8/layout/list1"/>
    <dgm:cxn modelId="{9790B30E-E571-4ED3-8F20-DED2D9809A27}" type="presParOf" srcId="{BAB7C206-F113-4BFD-A1B5-0CE70DF945E0}" destId="{5E4ADF54-2FA2-414D-BAD9-92E823F25504}" srcOrd="1" destOrd="0" presId="urn:microsoft.com/office/officeart/2005/8/layout/list1"/>
    <dgm:cxn modelId="{192A5167-7445-49B1-9D85-51E08B6874CA}" type="presParOf" srcId="{A63B4CE0-44F3-4837-BA26-722E71CD37C5}" destId="{A41A3809-8749-4ACC-9388-A527277696B8}" srcOrd="1" destOrd="0" presId="urn:microsoft.com/office/officeart/2005/8/layout/list1"/>
    <dgm:cxn modelId="{A909D9CF-0B29-4AF0-8F9D-6E73DE9B5ECE}" type="presParOf" srcId="{A63B4CE0-44F3-4837-BA26-722E71CD37C5}" destId="{3B8CEAAF-49EB-45E4-A0A8-CEE3E37D04C1}" srcOrd="2" destOrd="0" presId="urn:microsoft.com/office/officeart/2005/8/layout/list1"/>
    <dgm:cxn modelId="{15BD04D4-304B-45ED-9D07-F8E465DC48E2}" type="presParOf" srcId="{A63B4CE0-44F3-4837-BA26-722E71CD37C5}" destId="{8F42C08F-9225-4957-87E3-C0E8DC122ED8}" srcOrd="3" destOrd="0" presId="urn:microsoft.com/office/officeart/2005/8/layout/list1"/>
    <dgm:cxn modelId="{10F9E354-5E85-424A-BBD8-47600083A8D8}" type="presParOf" srcId="{A63B4CE0-44F3-4837-BA26-722E71CD37C5}" destId="{A876943A-50D7-40C3-8063-11EF4A2BA934}" srcOrd="4" destOrd="0" presId="urn:microsoft.com/office/officeart/2005/8/layout/list1"/>
    <dgm:cxn modelId="{21498180-5228-418D-9447-FB55656D3C2E}" type="presParOf" srcId="{A876943A-50D7-40C3-8063-11EF4A2BA934}" destId="{83EB4548-81B1-41BC-A7F2-76F45E72E20E}" srcOrd="0" destOrd="0" presId="urn:microsoft.com/office/officeart/2005/8/layout/list1"/>
    <dgm:cxn modelId="{941CBE4A-0052-4DB2-95A4-A0B3376A565C}" type="presParOf" srcId="{A876943A-50D7-40C3-8063-11EF4A2BA934}" destId="{4422E169-FCB4-48C3-827D-7DEDF2E6F520}" srcOrd="1" destOrd="0" presId="urn:microsoft.com/office/officeart/2005/8/layout/list1"/>
    <dgm:cxn modelId="{027352DA-CF34-4AF4-89EB-6B495370B9AE}" type="presParOf" srcId="{A63B4CE0-44F3-4837-BA26-722E71CD37C5}" destId="{DA464E92-DC9E-4DCF-8336-83BAB541D86F}" srcOrd="5" destOrd="0" presId="urn:microsoft.com/office/officeart/2005/8/layout/list1"/>
    <dgm:cxn modelId="{23ED8748-0A32-4B85-8E3E-32FDD9186B32}" type="presParOf" srcId="{A63B4CE0-44F3-4837-BA26-722E71CD37C5}" destId="{583D5D2D-D674-4249-A5BB-A634BB5EBB8C}" srcOrd="6" destOrd="0" presId="urn:microsoft.com/office/officeart/2005/8/layout/list1"/>
    <dgm:cxn modelId="{7DD24555-3D15-44E0-8921-12D452A5145E}" type="presParOf" srcId="{A63B4CE0-44F3-4837-BA26-722E71CD37C5}" destId="{B3ED318B-D56F-4916-B17D-923C1AE5337F}" srcOrd="7" destOrd="0" presId="urn:microsoft.com/office/officeart/2005/8/layout/list1"/>
    <dgm:cxn modelId="{2971BF04-52B0-4B86-BA5B-2C36BA70D03D}" type="presParOf" srcId="{A63B4CE0-44F3-4837-BA26-722E71CD37C5}" destId="{BC77E7FE-623E-49B5-ABBF-03E3CF573397}" srcOrd="8" destOrd="0" presId="urn:microsoft.com/office/officeart/2005/8/layout/list1"/>
    <dgm:cxn modelId="{310D7868-DAC8-4070-98EC-29C71A3914AD}" type="presParOf" srcId="{BC77E7FE-623E-49B5-ABBF-03E3CF573397}" destId="{385D3BC9-BBC0-4CFD-8C5C-21A76B7A6B50}" srcOrd="0" destOrd="0" presId="urn:microsoft.com/office/officeart/2005/8/layout/list1"/>
    <dgm:cxn modelId="{0A808330-0960-4106-82DA-30CCC9CC0893}" type="presParOf" srcId="{BC77E7FE-623E-49B5-ABBF-03E3CF573397}" destId="{DDA723D7-891A-4E93-AB20-F692228E01C0}" srcOrd="1" destOrd="0" presId="urn:microsoft.com/office/officeart/2005/8/layout/list1"/>
    <dgm:cxn modelId="{D5D5B9DC-E2D3-42F1-9099-614C877B3BB7}" type="presParOf" srcId="{A63B4CE0-44F3-4837-BA26-722E71CD37C5}" destId="{1C028B1D-6554-4D9C-B2D9-2BE8A854D33D}" srcOrd="9" destOrd="0" presId="urn:microsoft.com/office/officeart/2005/8/layout/list1"/>
    <dgm:cxn modelId="{2B658928-8811-42A2-99DF-372E54516209}" type="presParOf" srcId="{A63B4CE0-44F3-4837-BA26-722E71CD37C5}" destId="{5ED529C9-9ACB-486E-92B4-D74ED029253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D6920A-AAE1-4B94-9B1D-3FE60523DAC3}">
      <dsp:nvSpPr>
        <dsp:cNvPr id="0" name=""/>
        <dsp:cNvSpPr/>
      </dsp:nvSpPr>
      <dsp:spPr>
        <a:xfrm>
          <a:off x="-5090050" y="-779769"/>
          <a:ext cx="6061689" cy="6061689"/>
        </a:xfrm>
        <a:prstGeom prst="blockArc">
          <a:avLst>
            <a:gd name="adj1" fmla="val 18900000"/>
            <a:gd name="adj2" fmla="val 2700000"/>
            <a:gd name="adj3" fmla="val 35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F2CC5-8795-48AA-8785-5198D444FC16}">
      <dsp:nvSpPr>
        <dsp:cNvPr id="0" name=""/>
        <dsp:cNvSpPr/>
      </dsp:nvSpPr>
      <dsp:spPr>
        <a:xfrm>
          <a:off x="362446" y="237083"/>
          <a:ext cx="11537077" cy="4739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Estrategia del Servicio</a:t>
          </a:r>
        </a:p>
      </dsp:txBody>
      <dsp:txXfrm>
        <a:off x="362446" y="237083"/>
        <a:ext cx="11537077" cy="473986"/>
      </dsp:txXfrm>
    </dsp:sp>
    <dsp:sp modelId="{34B07767-5A79-4061-868B-5C0561F09505}">
      <dsp:nvSpPr>
        <dsp:cNvPr id="0" name=""/>
        <dsp:cNvSpPr/>
      </dsp:nvSpPr>
      <dsp:spPr>
        <a:xfrm>
          <a:off x="66204" y="177834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ECD38-D274-460C-B66F-57D78B1F3A57}">
      <dsp:nvSpPr>
        <dsp:cNvPr id="0" name=""/>
        <dsp:cNvSpPr/>
      </dsp:nvSpPr>
      <dsp:spPr>
        <a:xfrm>
          <a:off x="752332" y="947972"/>
          <a:ext cx="11147191" cy="4739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Conceptos</a:t>
          </a:r>
        </a:p>
      </dsp:txBody>
      <dsp:txXfrm>
        <a:off x="752332" y="947972"/>
        <a:ext cx="11147191" cy="473986"/>
      </dsp:txXfrm>
    </dsp:sp>
    <dsp:sp modelId="{E14312F3-9DD2-4B9A-92A1-FEDF31A7CBB5}">
      <dsp:nvSpPr>
        <dsp:cNvPr id="0" name=""/>
        <dsp:cNvSpPr/>
      </dsp:nvSpPr>
      <dsp:spPr>
        <a:xfrm>
          <a:off x="456090" y="888724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C7F83-A115-48E5-9AC3-9DE59C8D8937}">
      <dsp:nvSpPr>
        <dsp:cNvPr id="0" name=""/>
        <dsp:cNvSpPr/>
      </dsp:nvSpPr>
      <dsp:spPr>
        <a:xfrm>
          <a:off x="930617" y="1658862"/>
          <a:ext cx="10968905" cy="4739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Actividades de la Estrategia</a:t>
          </a:r>
        </a:p>
      </dsp:txBody>
      <dsp:txXfrm>
        <a:off x="930617" y="1658862"/>
        <a:ext cx="10968905" cy="473986"/>
      </dsp:txXfrm>
    </dsp:sp>
    <dsp:sp modelId="{D48C3C79-7AF0-4820-9C6B-50DEAC0B1D63}">
      <dsp:nvSpPr>
        <dsp:cNvPr id="0" name=""/>
        <dsp:cNvSpPr/>
      </dsp:nvSpPr>
      <dsp:spPr>
        <a:xfrm>
          <a:off x="634375" y="1599613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09F6A-5280-4B39-BC30-D44763B32000}">
      <dsp:nvSpPr>
        <dsp:cNvPr id="0" name=""/>
        <dsp:cNvSpPr/>
      </dsp:nvSpPr>
      <dsp:spPr>
        <a:xfrm>
          <a:off x="930617" y="2369301"/>
          <a:ext cx="10968905" cy="4739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Terminología de la Estrategia</a:t>
          </a:r>
        </a:p>
      </dsp:txBody>
      <dsp:txXfrm>
        <a:off x="930617" y="2369301"/>
        <a:ext cx="10968905" cy="473986"/>
      </dsp:txXfrm>
    </dsp:sp>
    <dsp:sp modelId="{45D66FF0-26D5-4C77-875C-FB77E91AC2F5}">
      <dsp:nvSpPr>
        <dsp:cNvPr id="0" name=""/>
        <dsp:cNvSpPr/>
      </dsp:nvSpPr>
      <dsp:spPr>
        <a:xfrm>
          <a:off x="634375" y="2310053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B7506-CABD-4DE6-8CE2-20559E8987D4}">
      <dsp:nvSpPr>
        <dsp:cNvPr id="0" name=""/>
        <dsp:cNvSpPr/>
      </dsp:nvSpPr>
      <dsp:spPr>
        <a:xfrm>
          <a:off x="752332" y="3080190"/>
          <a:ext cx="11147191" cy="4739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Utilidad y Garantía</a:t>
          </a:r>
        </a:p>
      </dsp:txBody>
      <dsp:txXfrm>
        <a:off x="752332" y="3080190"/>
        <a:ext cx="11147191" cy="473986"/>
      </dsp:txXfrm>
    </dsp:sp>
    <dsp:sp modelId="{C1BF9B9B-3664-44B4-BF9D-357E1FA96C2D}">
      <dsp:nvSpPr>
        <dsp:cNvPr id="0" name=""/>
        <dsp:cNvSpPr/>
      </dsp:nvSpPr>
      <dsp:spPr>
        <a:xfrm>
          <a:off x="456090" y="3020942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5EBA6-959E-4B8E-A535-A962E2EDD0C4}">
      <dsp:nvSpPr>
        <dsp:cNvPr id="0" name=""/>
        <dsp:cNvSpPr/>
      </dsp:nvSpPr>
      <dsp:spPr>
        <a:xfrm>
          <a:off x="362446" y="3791080"/>
          <a:ext cx="11537077" cy="4739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227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Tipos del proveedor del servicio</a:t>
          </a:r>
        </a:p>
      </dsp:txBody>
      <dsp:txXfrm>
        <a:off x="362446" y="3791080"/>
        <a:ext cx="11537077" cy="473986"/>
      </dsp:txXfrm>
    </dsp:sp>
    <dsp:sp modelId="{45169867-F03D-4457-8B67-7E44220074DA}">
      <dsp:nvSpPr>
        <dsp:cNvPr id="0" name=""/>
        <dsp:cNvSpPr/>
      </dsp:nvSpPr>
      <dsp:spPr>
        <a:xfrm>
          <a:off x="66204" y="3731832"/>
          <a:ext cx="592482" cy="5924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07500-BCDD-442C-B994-FE4A397F12E0}">
      <dsp:nvSpPr>
        <dsp:cNvPr id="0" name=""/>
        <dsp:cNvSpPr/>
      </dsp:nvSpPr>
      <dsp:spPr>
        <a:xfrm>
          <a:off x="0" y="461697"/>
          <a:ext cx="3343274" cy="20059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Definir la estrategia para la organización del proveedor de servicios  y proporcionar dirección para que la empresa se dirija hacia el éxito.</a:t>
          </a:r>
          <a:endParaRPr lang="es-ES" sz="2300" kern="1200" dirty="0"/>
        </a:p>
      </dsp:txBody>
      <dsp:txXfrm>
        <a:off x="0" y="461697"/>
        <a:ext cx="3343274" cy="2005965"/>
      </dsp:txXfrm>
    </dsp:sp>
    <dsp:sp modelId="{174012E2-C605-4F39-A291-C582DA675A8B}">
      <dsp:nvSpPr>
        <dsp:cNvPr id="0" name=""/>
        <dsp:cNvSpPr/>
      </dsp:nvSpPr>
      <dsp:spPr>
        <a:xfrm>
          <a:off x="3677602" y="461697"/>
          <a:ext cx="3343274" cy="2005965"/>
        </a:xfrm>
        <a:prstGeom prst="rect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Identificar qué servicios se desarrollan como parte de ofertas de servicios.</a:t>
          </a:r>
          <a:endParaRPr lang="es-ES" sz="2300" kern="1200" dirty="0"/>
        </a:p>
      </dsp:txBody>
      <dsp:txXfrm>
        <a:off x="3677602" y="461697"/>
        <a:ext cx="3343274" cy="2005965"/>
      </dsp:txXfrm>
    </dsp:sp>
    <dsp:sp modelId="{C6621182-6799-41A5-90F6-ABF4427D462F}">
      <dsp:nvSpPr>
        <dsp:cNvPr id="0" name=""/>
        <dsp:cNvSpPr/>
      </dsp:nvSpPr>
      <dsp:spPr>
        <a:xfrm>
          <a:off x="7355204" y="461697"/>
          <a:ext cx="3343274" cy="2005965"/>
        </a:xfrm>
        <a:prstGeom prst="rect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Identificar la base de clientes.</a:t>
          </a:r>
          <a:endParaRPr lang="es-ES" sz="2300" kern="1200" dirty="0"/>
        </a:p>
      </dsp:txBody>
      <dsp:txXfrm>
        <a:off x="7355204" y="461697"/>
        <a:ext cx="3343274" cy="2005965"/>
      </dsp:txXfrm>
    </dsp:sp>
    <dsp:sp modelId="{6181E2B9-E7D3-4DAD-A8B6-3EA25AA0A43C}">
      <dsp:nvSpPr>
        <dsp:cNvPr id="0" name=""/>
        <dsp:cNvSpPr/>
      </dsp:nvSpPr>
      <dsp:spPr>
        <a:xfrm>
          <a:off x="0" y="2801990"/>
          <a:ext cx="3343274" cy="2005965"/>
        </a:xfrm>
        <a:prstGeom prst="rect">
          <a:avLst/>
        </a:prstGeom>
        <a:solidFill>
          <a:schemeClr val="accent4">
            <a:hueOff val="6237415"/>
            <a:satOff val="-28781"/>
            <a:lumOff val="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Identificar la Hoja de Ruta y explotar oportunidades del mercado en la industria se servicios de TI.</a:t>
          </a:r>
          <a:endParaRPr lang="es-ES" sz="2300" kern="1200" dirty="0"/>
        </a:p>
      </dsp:txBody>
      <dsp:txXfrm>
        <a:off x="0" y="2801990"/>
        <a:ext cx="3343274" cy="2005965"/>
      </dsp:txXfrm>
    </dsp:sp>
    <dsp:sp modelId="{E8D2ACF3-4481-422E-8AEA-C5C51CC737EC}">
      <dsp:nvSpPr>
        <dsp:cNvPr id="0" name=""/>
        <dsp:cNvSpPr/>
      </dsp:nvSpPr>
      <dsp:spPr>
        <a:xfrm>
          <a:off x="3677602" y="2801990"/>
          <a:ext cx="3343274" cy="2005965"/>
        </a:xfrm>
        <a:prstGeom prst="rect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Crear un plan para obtener fondos para el desarrollo de servicios.</a:t>
          </a:r>
          <a:endParaRPr lang="es-ES" sz="2300" kern="1200" dirty="0"/>
        </a:p>
      </dsp:txBody>
      <dsp:txXfrm>
        <a:off x="3677602" y="2801990"/>
        <a:ext cx="3343274" cy="2005965"/>
      </dsp:txXfrm>
    </dsp:sp>
    <dsp:sp modelId="{FBA6B81F-9384-4540-92D8-9CAA9BB495EC}">
      <dsp:nvSpPr>
        <dsp:cNvPr id="0" name=""/>
        <dsp:cNvSpPr/>
      </dsp:nvSpPr>
      <dsp:spPr>
        <a:xfrm>
          <a:off x="7355204" y="2801990"/>
          <a:ext cx="3343274" cy="2005965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Planificar cómo se entregarán los servicios al cliente.</a:t>
          </a:r>
          <a:endParaRPr lang="es-ES" sz="2300" kern="1200" dirty="0"/>
        </a:p>
      </dsp:txBody>
      <dsp:txXfrm>
        <a:off x="7355204" y="2801990"/>
        <a:ext cx="3343274" cy="2005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1BF72-613C-4F35-9115-B1DA120CF0D7}">
      <dsp:nvSpPr>
        <dsp:cNvPr id="0" name=""/>
        <dsp:cNvSpPr/>
      </dsp:nvSpPr>
      <dsp:spPr>
        <a:xfrm>
          <a:off x="6585503" y="2076959"/>
          <a:ext cx="1911218" cy="3033845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16002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/>
            <a:t>Mitigar los riesgos.</a:t>
          </a:r>
          <a:endParaRPr lang="es-ES" sz="2800" kern="1200" dirty="0"/>
        </a:p>
      </dsp:txBody>
      <dsp:txXfrm rot="16200000">
        <a:off x="6889051" y="3193731"/>
        <a:ext cx="2730460" cy="496916"/>
      </dsp:txXfrm>
    </dsp:sp>
    <dsp:sp modelId="{4B88F511-A7C3-41C2-A621-E99B954E422C}">
      <dsp:nvSpPr>
        <dsp:cNvPr id="0" name=""/>
        <dsp:cNvSpPr/>
      </dsp:nvSpPr>
      <dsp:spPr>
        <a:xfrm>
          <a:off x="4528309" y="1476106"/>
          <a:ext cx="1945735" cy="3634697"/>
        </a:xfrm>
        <a:prstGeom prst="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16002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/>
            <a:t>Identificación y análisis del riesgo.</a:t>
          </a:r>
          <a:endParaRPr lang="es-ES" sz="2800" kern="1200" dirty="0"/>
        </a:p>
      </dsp:txBody>
      <dsp:txXfrm rot="16200000">
        <a:off x="4591612" y="2858774"/>
        <a:ext cx="3271228" cy="505891"/>
      </dsp:txXfrm>
    </dsp:sp>
    <dsp:sp modelId="{8A48FC50-25B8-4D5B-AFD6-F9BDF85FC549}">
      <dsp:nvSpPr>
        <dsp:cNvPr id="0" name=""/>
        <dsp:cNvSpPr/>
      </dsp:nvSpPr>
      <dsp:spPr>
        <a:xfrm>
          <a:off x="2463022" y="862645"/>
          <a:ext cx="1911218" cy="4248159"/>
        </a:xfrm>
        <a:prstGeom prst="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16002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/>
            <a:t>Evaluación de Riesgos</a:t>
          </a:r>
          <a:endParaRPr lang="es-ES" sz="2800" kern="1200" dirty="0"/>
        </a:p>
      </dsp:txBody>
      <dsp:txXfrm rot="16200000">
        <a:off x="2220129" y="2525858"/>
        <a:ext cx="3823343" cy="496916"/>
      </dsp:txXfrm>
    </dsp:sp>
    <dsp:sp modelId="{D860BF33-9233-4359-976D-40B8C8CC9829}">
      <dsp:nvSpPr>
        <dsp:cNvPr id="0" name=""/>
        <dsp:cNvSpPr/>
      </dsp:nvSpPr>
      <dsp:spPr>
        <a:xfrm>
          <a:off x="374263" y="284585"/>
          <a:ext cx="1911218" cy="48262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16002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/>
            <a:t>Gestión de riesgos.</a:t>
          </a:r>
          <a:endParaRPr lang="es-ES" sz="2800" kern="1200" dirty="0"/>
        </a:p>
      </dsp:txBody>
      <dsp:txXfrm rot="16200000">
        <a:off x="-128756" y="2207925"/>
        <a:ext cx="4343597" cy="4969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CEAAF-49EB-45E4-A0A8-CEE3E37D04C1}">
      <dsp:nvSpPr>
        <dsp:cNvPr id="0" name=""/>
        <dsp:cNvSpPr/>
      </dsp:nvSpPr>
      <dsp:spPr>
        <a:xfrm>
          <a:off x="0" y="1141353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ADF54-2FA2-414D-BAD9-92E823F25504}">
      <dsp:nvSpPr>
        <dsp:cNvPr id="0" name=""/>
        <dsp:cNvSpPr/>
      </dsp:nvSpPr>
      <dsp:spPr>
        <a:xfrm>
          <a:off x="406400" y="683793"/>
          <a:ext cx="5689600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100" kern="1200" dirty="0"/>
            <a:t>TIPO 1: PROVEEDORES DE SERVICION INTERNOS</a:t>
          </a:r>
          <a:endParaRPr lang="es-ES" sz="3100" kern="1200" dirty="0"/>
        </a:p>
      </dsp:txBody>
      <dsp:txXfrm>
        <a:off x="451072" y="728465"/>
        <a:ext cx="5600256" cy="825776"/>
      </dsp:txXfrm>
    </dsp:sp>
    <dsp:sp modelId="{583D5D2D-D674-4249-A5BB-A634BB5EBB8C}">
      <dsp:nvSpPr>
        <dsp:cNvPr id="0" name=""/>
        <dsp:cNvSpPr/>
      </dsp:nvSpPr>
      <dsp:spPr>
        <a:xfrm>
          <a:off x="0" y="2547513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2E169-FCB4-48C3-827D-7DEDF2E6F520}">
      <dsp:nvSpPr>
        <dsp:cNvPr id="0" name=""/>
        <dsp:cNvSpPr/>
      </dsp:nvSpPr>
      <dsp:spPr>
        <a:xfrm>
          <a:off x="406400" y="2089953"/>
          <a:ext cx="5689600" cy="9151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100" kern="1200" dirty="0"/>
            <a:t>TIPO 2: UNIDAD DE SERVICIOS COMPARTIDOS </a:t>
          </a:r>
          <a:endParaRPr lang="es-ES" sz="3100" kern="1200" dirty="0"/>
        </a:p>
      </dsp:txBody>
      <dsp:txXfrm>
        <a:off x="451072" y="2134625"/>
        <a:ext cx="5600256" cy="825776"/>
      </dsp:txXfrm>
    </dsp:sp>
    <dsp:sp modelId="{5ED529C9-9ACB-486E-92B4-D74ED0292532}">
      <dsp:nvSpPr>
        <dsp:cNvPr id="0" name=""/>
        <dsp:cNvSpPr/>
      </dsp:nvSpPr>
      <dsp:spPr>
        <a:xfrm>
          <a:off x="0" y="3953673"/>
          <a:ext cx="8128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723D7-891A-4E93-AB20-F692228E01C0}">
      <dsp:nvSpPr>
        <dsp:cNvPr id="0" name=""/>
        <dsp:cNvSpPr/>
      </dsp:nvSpPr>
      <dsp:spPr>
        <a:xfrm>
          <a:off x="406400" y="3496113"/>
          <a:ext cx="5689600" cy="9151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100" kern="1200" dirty="0"/>
            <a:t>TIPO 3: PROVEEDORES DE SERVICIOS EXTERNOS</a:t>
          </a:r>
          <a:endParaRPr lang="es-ES" sz="3100" kern="1200" dirty="0"/>
        </a:p>
      </dsp:txBody>
      <dsp:txXfrm>
        <a:off x="451072" y="3540785"/>
        <a:ext cx="560025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36426"/>
          </a:xfrm>
        </p:spPr>
        <p:txBody>
          <a:bodyPr anchor="b"/>
          <a:lstStyle>
            <a:lvl1pPr algn="ctr">
              <a:defRPr sz="6000" b="1">
                <a:latin typeface="+mj-lt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78688"/>
            <a:ext cx="9144000" cy="500624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Subtítulo</a:t>
            </a:r>
            <a:endParaRPr lang="es-P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7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69339"/>
            <a:ext cx="10515600" cy="56203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69339"/>
            <a:ext cx="10515600" cy="56203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Contenido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831850" y="645744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  <a:latin typeface="Formular" panose="02000000000000000000" pitchFamily="50" charset="0"/>
              </a:rPr>
              <a:t>Datos/Observaciones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69339"/>
            <a:ext cx="10515600" cy="56203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Contenido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0" hasCustomPrompt="1"/>
          </p:nvPr>
        </p:nvSpPr>
        <p:spPr>
          <a:xfrm>
            <a:off x="831850" y="6382418"/>
            <a:ext cx="10515600" cy="27429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Contenido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8B476-64AF-442B-B647-1D469B51304D}" type="datetimeFigureOut">
              <a:rPr lang="es-PE" smtClean="0"/>
              <a:t>11/09/2020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A88CB-ED8E-49B3-BD27-63CB9A3E8672}" type="slidenum">
              <a:rPr lang="es-PE" smtClean="0"/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ormular" panose="020000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ormular" panose="020000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ormular" panose="020000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ormular" panose="020000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ormular" panose="020000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ormular" panose="020000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Hz6_25HXz0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2614" y="976896"/>
            <a:ext cx="9789042" cy="1822856"/>
          </a:xfrm>
        </p:spPr>
        <p:txBody>
          <a:bodyPr>
            <a:normAutofit/>
          </a:bodyPr>
          <a:lstStyle/>
          <a:p>
            <a:r>
              <a:rPr lang="es-PE" dirty="0"/>
              <a:t>ESTRATEGIA DEL SERVICIO - CONCEPTOS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178687"/>
            <a:ext cx="9144000" cy="1936426"/>
          </a:xfrm>
        </p:spPr>
        <p:txBody>
          <a:bodyPr>
            <a:normAutofit/>
          </a:bodyPr>
          <a:lstStyle/>
          <a:p>
            <a:r>
              <a:rPr lang="es-PE" b="1" dirty="0">
                <a:solidFill>
                  <a:srgbClr val="C00000"/>
                </a:solidFill>
              </a:rPr>
              <a:t>UNIDAD 1: </a:t>
            </a:r>
            <a:r>
              <a:rPr lang="es-PE" dirty="0"/>
              <a:t>Estrategia del Servicio y Diseño del Servicio</a:t>
            </a:r>
          </a:p>
          <a:p>
            <a:endParaRPr lang="es-PE" dirty="0"/>
          </a:p>
          <a:p>
            <a:r>
              <a:rPr lang="es-PE" dirty="0"/>
              <a:t>Docente: </a:t>
            </a:r>
            <a:r>
              <a:rPr lang="es-PE" dirty="0" err="1"/>
              <a:t>Mgtr</a:t>
            </a:r>
            <a:r>
              <a:rPr lang="es-PE" dirty="0"/>
              <a:t>. Ing. Ariana </a:t>
            </a:r>
            <a:r>
              <a:rPr lang="es-PE" dirty="0" err="1"/>
              <a:t>Orué</a:t>
            </a:r>
            <a:r>
              <a:rPr lang="es-PE" dirty="0"/>
              <a:t> Medina </a:t>
            </a:r>
          </a:p>
          <a:p>
            <a:r>
              <a:rPr lang="es-PE" dirty="0"/>
              <a:t>E-mail: C19885@utp.edu.pe</a:t>
            </a:r>
          </a:p>
          <a:p>
            <a:endParaRPr lang="es-P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344" y="182259"/>
            <a:ext cx="10863964" cy="1210605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¿CUÁL ES EL PROPÓSITO DE LA</a:t>
            </a:r>
          </a:p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SERVICIO?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9DA2378-8275-405A-804A-E720FBEB7DB2}"/>
              </a:ext>
            </a:extLst>
          </p:cNvPr>
          <p:cNvSpPr/>
          <p:nvPr/>
        </p:nvSpPr>
        <p:spPr>
          <a:xfrm>
            <a:off x="1662292" y="1572875"/>
            <a:ext cx="9230498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CONOCER A LOS CLIENTES, 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SUS REQUISITOS,</a:t>
            </a:r>
          </a:p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ASEGURANDO QUE EL CLIENTE 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OBTENGA VALOR DE LOS </a:t>
            </a:r>
          </a:p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SERVICIOS PRESTADOS Y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AUMENTANDO ASÍ LAS ARCAS DE 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LA ORGANIZACIÓN</a:t>
            </a:r>
          </a:p>
          <a:p>
            <a:pPr algn="ctr"/>
            <a:r>
              <a:rPr lang="es-E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PROVEEDORA DE SERVICIOS DE TI.</a:t>
            </a:r>
          </a:p>
        </p:txBody>
      </p:sp>
    </p:spTree>
    <p:extLst>
      <p:ext uri="{BB962C8B-B14F-4D97-AF65-F5344CB8AC3E}">
        <p14:creationId xmlns:p14="http://schemas.microsoft.com/office/powerpoint/2010/main" val="2483928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18" y="513729"/>
            <a:ext cx="10863964" cy="1210605"/>
          </a:xfrm>
        </p:spPr>
        <p:txBody>
          <a:bodyPr>
            <a:normAutofit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LAS CUATRO P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AF0A55-B39B-4C13-A833-37F9BFACCFB5}"/>
              </a:ext>
            </a:extLst>
          </p:cNvPr>
          <p:cNvSpPr txBox="1"/>
          <p:nvPr/>
        </p:nvSpPr>
        <p:spPr>
          <a:xfrm>
            <a:off x="664017" y="1461179"/>
            <a:ext cx="1044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b="1" dirty="0"/>
              <a:t>ESTE CONCEPTO FUE DEFINIDO POR HENRY MINTZBERG EN 1994. LAS 4 P DE LA </a:t>
            </a:r>
          </a:p>
          <a:p>
            <a:r>
              <a:rPr lang="es-PE" sz="2000" b="1" dirty="0"/>
              <a:t>ESTRATEGIA DEL SERVICIO SON:</a:t>
            </a:r>
            <a:endParaRPr lang="es-ES" sz="2000" b="1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BB90AD8-FAB2-4E1D-8639-3F7C7A3C1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3813" r="4763" b="3201"/>
          <a:stretch/>
        </p:blipFill>
        <p:spPr bwMode="auto">
          <a:xfrm>
            <a:off x="664016" y="2169065"/>
            <a:ext cx="6853201" cy="432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41C33A-DED0-4495-A810-88B7ED5F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952" y="2496858"/>
            <a:ext cx="3721332" cy="23439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900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18" y="513729"/>
            <a:ext cx="10863964" cy="1210605"/>
          </a:xfrm>
        </p:spPr>
        <p:txBody>
          <a:bodyPr>
            <a:normAutofit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OBJETIVOS DE LA ES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D73F82A-B38F-4DB1-AD00-902397083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519274"/>
              </p:ext>
            </p:extLst>
          </p:nvPr>
        </p:nvGraphicFramePr>
        <p:xfrm>
          <a:off x="746760" y="1211580"/>
          <a:ext cx="10698480" cy="526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81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1E4D82-3F4B-4980-BFDC-5FDBF603E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" t="680" r="14942" b="-680"/>
          <a:stretch/>
        </p:blipFill>
        <p:spPr>
          <a:xfrm>
            <a:off x="1112876" y="546080"/>
            <a:ext cx="6287384" cy="584535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1249457-D40F-45E3-9A37-62254CE6A99E}"/>
              </a:ext>
            </a:extLst>
          </p:cNvPr>
          <p:cNvSpPr/>
          <p:nvPr/>
        </p:nvSpPr>
        <p:spPr>
          <a:xfrm>
            <a:off x="8300483" y="2474893"/>
            <a:ext cx="2778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fr-FR" dirty="0"/>
              <a:t>Service desk </a:t>
            </a:r>
          </a:p>
          <a:p>
            <a:pPr marL="342900" indent="-342900">
              <a:buAutoNum type="arabicPeriod"/>
            </a:pPr>
            <a:r>
              <a:rPr lang="fr-FR" dirty="0" err="1"/>
              <a:t>Technical</a:t>
            </a:r>
            <a:r>
              <a:rPr lang="fr-FR" dirty="0"/>
              <a:t> management </a:t>
            </a:r>
          </a:p>
          <a:p>
            <a:pPr marL="342900" indent="-342900">
              <a:buAutoNum type="arabicPeriod"/>
            </a:pPr>
            <a:r>
              <a:rPr lang="fr-FR" dirty="0"/>
              <a:t>Application management </a:t>
            </a:r>
          </a:p>
          <a:p>
            <a:pPr marL="342900" indent="-342900">
              <a:buAutoNum type="arabicPeriod"/>
            </a:pPr>
            <a:r>
              <a:rPr lang="fr-FR" dirty="0"/>
              <a:t>Operations management</a:t>
            </a:r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D13293-AA80-4C90-B3FF-70F798FBC5CD}"/>
              </a:ext>
            </a:extLst>
          </p:cNvPr>
          <p:cNvSpPr/>
          <p:nvPr/>
        </p:nvSpPr>
        <p:spPr>
          <a:xfrm rot="16200000">
            <a:off x="-1418684" y="3081023"/>
            <a:ext cx="4108818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88BF9D-296C-46CD-BD69-40C2CCB8EAA0}"/>
              </a:ext>
            </a:extLst>
          </p:cNvPr>
          <p:cNvSpPr/>
          <p:nvPr/>
        </p:nvSpPr>
        <p:spPr>
          <a:xfrm rot="16200000">
            <a:off x="5761547" y="2882660"/>
            <a:ext cx="4262705" cy="923330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FUNCIONES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2196FD4-33BC-49B5-8784-FD3EA3206F22}"/>
              </a:ext>
            </a:extLst>
          </p:cNvPr>
          <p:cNvCxnSpPr>
            <a:cxnSpLocks/>
          </p:cNvCxnSpPr>
          <p:nvPr/>
        </p:nvCxnSpPr>
        <p:spPr>
          <a:xfrm>
            <a:off x="7400260" y="223284"/>
            <a:ext cx="0" cy="62420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18" y="513729"/>
            <a:ext cx="10863964" cy="1210605"/>
          </a:xfrm>
        </p:spPr>
        <p:txBody>
          <a:bodyPr>
            <a:normAutofit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CREACIÓN DEL VALOR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290" name="Picture 2" descr="Estrategia del Servicio – ITIL | ETIMOSOFT GESTIÓN TI">
            <a:extLst>
              <a:ext uri="{FF2B5EF4-FFF2-40B4-BE49-F238E27FC236}">
                <a16:creationId xmlns:a16="http://schemas.microsoft.com/office/drawing/2014/main" id="{30AA143E-7F32-4BD5-A389-47CD05F2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" y="1724334"/>
            <a:ext cx="4324350" cy="448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B4D5CA7-0D4E-417B-8C8B-AE48EA2F9927}"/>
              </a:ext>
            </a:extLst>
          </p:cNvPr>
          <p:cNvSpPr/>
          <p:nvPr/>
        </p:nvSpPr>
        <p:spPr>
          <a:xfrm>
            <a:off x="5212079" y="1724334"/>
            <a:ext cx="6604603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¿En una compañía de seguros,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podrá percibir el valor</a:t>
            </a:r>
          </a:p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sus servicios?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68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8" y="433720"/>
            <a:ext cx="10496712" cy="1108002"/>
          </a:xfrm>
        </p:spPr>
        <p:txBody>
          <a:bodyPr>
            <a:normAutofit fontScale="70000" lnSpcReduction="20000"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PATRONES DE ACTIVIDAD</a:t>
            </a:r>
          </a:p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DEL NEGOCIO (PBA)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9EC828-B8EC-4D04-9E14-E7B14C31C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0" t="33178" r="31105" b="24806"/>
          <a:stretch/>
        </p:blipFill>
        <p:spPr>
          <a:xfrm>
            <a:off x="2211572" y="1382232"/>
            <a:ext cx="7304567" cy="46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48" y="433720"/>
            <a:ext cx="10496712" cy="1108002"/>
          </a:xfrm>
        </p:spPr>
        <p:txBody>
          <a:bodyPr>
            <a:normAutofit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ACTIVIDADES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EDB08E2-8E90-40EC-BE1F-2C894DCC65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814632"/>
              </p:ext>
            </p:extLst>
          </p:nvPr>
        </p:nvGraphicFramePr>
        <p:xfrm>
          <a:off x="1500373" y="1025771"/>
          <a:ext cx="887700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3271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540" y="433720"/>
            <a:ext cx="10496712" cy="1108002"/>
          </a:xfrm>
        </p:spPr>
        <p:txBody>
          <a:bodyPr>
            <a:normAutofit/>
          </a:bodyPr>
          <a:lstStyle/>
          <a:p>
            <a:r>
              <a:rPr lang="es-PE" sz="5500" b="1" dirty="0">
                <a:solidFill>
                  <a:schemeClr val="accent2">
                    <a:lumMod val="75000"/>
                  </a:schemeClr>
                </a:solidFill>
              </a:rPr>
              <a:t>PROCESOS</a:t>
            </a:r>
            <a:endParaRPr lang="es-ES" sz="5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1940A5EE-52CD-475D-AC72-F177BAA2B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1553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Hay cinco procesos de estrategia de servicio en la versión ITIL 2011. Estos procesos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F84406D8-4E88-465D-9D82-F2B835A8E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16615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están alineados con los objetivos de la fase de estrategia de servicio y están orientados a proporcionar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2AF8948D-C5CE-4BA6-817C-95D65865E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17631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orientación para el proveedor de servicios para elaborar estrategias, gobernar y administrar el resultado de la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852E7B23-240F-4D6A-9EAA-72808D33B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18711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servicios. Sin embargo, para el examen básico de ITIL, hay tres procesos dentro del alcance: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5866DFA-C4FF-4FBC-8ABF-221C6FEC2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20425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•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5DE658E1-A4F7-46F0-B458-71922A2E1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20552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Gestión de cartera de servicios.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06912412-8536-4AF5-BE5E-88C5A4A6C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22076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•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D74104DB-6FBE-4475-BD7F-A7BAE3FD2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22203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Gestión financiera para servicios de TI.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5A6296C5-A1A1-4B59-A5AB-D31546C18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23664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•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FE6C80B-24D8-496B-A6C0-99E6D1B57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23791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Gestión de relaciones comerciales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37C1263D-66AE-46E2-9DB0-BB318D1B8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4425632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Me refirió a algunos conceptos relacionados con los dos procesos que se omiten.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598D0A02-A339-46A9-81A2-627338840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2671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del programa de la Fundación ITIL en las secciones anteriores. Estos procesos son: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F7FFB670-6EC4-4602-B836-146D28DCF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28172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•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691DA0C4-843B-451D-8F22-3020DF14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28299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Gestión de estrategias para servicios de TI: expliqué el concepto de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B4603372-2B40-425F-9FF1-3D247DC46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29379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valor que sale de este proceso.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5CF632BA-CDD9-44CD-9AA7-580FD2E4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" y="4430839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•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004F059F-E60C-407C-902B-1ECB80230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30966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Gestión de la demanda: patrones del concepto de actividad empresarial.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>
            <a:extLst>
              <a:ext uri="{FF2B5EF4-FFF2-40B4-BE49-F238E27FC236}">
                <a16:creationId xmlns:a16="http://schemas.microsoft.com/office/drawing/2014/main" id="{3FCC56A2-DE77-4982-869B-3522C9A2B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432046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están etiquetados bajo este proceso.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2DBD6EC9-B5EB-42C3-BC0A-E24745CED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44336335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Todos los procesos de estrategia de servicio entrarán en juego a lo largo del ciclo de vida del servicio,</a:t>
            </a:r>
            <a:endParaRPr kumimoji="0" lang="es-ES" altLang="es-E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>
            <a:extLst>
              <a:ext uri="{FF2B5EF4-FFF2-40B4-BE49-F238E27FC236}">
                <a16:creationId xmlns:a16="http://schemas.microsoft.com/office/drawing/2014/main" id="{2FD6DC75-4244-406D-BAE0-B58765ABE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34713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aunque se ha mencionado explícitamente en la fase de estrategia de servicio.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62F32D06-B62B-47B4-B9B5-15366E04FA63}"/>
              </a:ext>
            </a:extLst>
          </p:cNvPr>
          <p:cNvSpPr/>
          <p:nvPr/>
        </p:nvSpPr>
        <p:spPr>
          <a:xfrm>
            <a:off x="381000" y="1472184"/>
            <a:ext cx="111130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800" dirty="0"/>
              <a:t>Hay cinco procesos de estrategia de servicio en la versión ITIL 2011. Estos procesos están alineados con los objetivos de la fase de estrategia de servicio y están orientados a proporcionar orientación para el proveedor de servicios para elaborar estrategias, gobernar y administrar el resultado de los servicios. </a:t>
            </a:r>
          </a:p>
          <a:p>
            <a:pPr algn="just"/>
            <a:r>
              <a:rPr lang="es-ES" sz="1800" dirty="0"/>
              <a:t>Sin embargo, para el examen básico de ITIL, hay tres procesos dentro del alcance:</a:t>
            </a:r>
          </a:p>
          <a:p>
            <a:pPr marL="630238" indent="-273050" algn="just">
              <a:buFont typeface="Wingdings" panose="05000000000000000000" pitchFamily="2" charset="2"/>
              <a:buChar char="Ø"/>
            </a:pPr>
            <a:r>
              <a:rPr lang="es-ES" sz="1800" dirty="0"/>
              <a:t>Gestión de cartera de servicios.</a:t>
            </a:r>
          </a:p>
          <a:p>
            <a:pPr marL="630238" indent="-273050" algn="just">
              <a:buFont typeface="Wingdings" panose="05000000000000000000" pitchFamily="2" charset="2"/>
              <a:buChar char="Ø"/>
            </a:pPr>
            <a:r>
              <a:rPr lang="es-ES" sz="1800" dirty="0"/>
              <a:t>Gestión financiera para servicios de TI.</a:t>
            </a:r>
          </a:p>
          <a:p>
            <a:pPr marL="630238" indent="-273050" algn="just">
              <a:buFont typeface="Wingdings" panose="05000000000000000000" pitchFamily="2" charset="2"/>
              <a:buChar char="Ø"/>
            </a:pPr>
            <a:r>
              <a:rPr lang="es-ES" sz="1800" dirty="0"/>
              <a:t>Gestión de relaciones comerciales</a:t>
            </a:r>
          </a:p>
          <a:p>
            <a:pPr algn="just"/>
            <a:r>
              <a:rPr lang="es-ES" sz="1800" dirty="0"/>
              <a:t>Existen algunos procesos que se omiten en la certificación de Fundación ITIL, estos procesos son:</a:t>
            </a:r>
          </a:p>
          <a:p>
            <a:pPr marL="630238" indent="-285750" algn="just">
              <a:buFont typeface="Wingdings" panose="05000000000000000000" pitchFamily="2" charset="2"/>
              <a:buChar char="Ø"/>
            </a:pPr>
            <a:r>
              <a:rPr lang="es-ES" sz="1800" dirty="0"/>
              <a:t>Gestión de estrategias para servicios de TI: expliqué el concepto de valor que sale de este proceso.</a:t>
            </a:r>
          </a:p>
          <a:p>
            <a:pPr marL="630238" indent="-285750" algn="just">
              <a:buFont typeface="Wingdings" panose="05000000000000000000" pitchFamily="2" charset="2"/>
              <a:buChar char="Ø"/>
            </a:pPr>
            <a:r>
              <a:rPr lang="es-ES" sz="1800" dirty="0"/>
              <a:t>Gestión de la demanda: patrones del concepto de actividad empresarial están etiquetados bajo este proceso.</a:t>
            </a:r>
          </a:p>
          <a:p>
            <a:pPr algn="just"/>
            <a:r>
              <a:rPr lang="es-ES" sz="1800" dirty="0"/>
              <a:t>Todos los procesos de estrategia de servicio entrarán en juego a lo largo del ciclo de vida del servicio, aunque se ha mencionado explícitamente en la fase de estrategia de servicio.</a:t>
            </a:r>
          </a:p>
        </p:txBody>
      </p:sp>
    </p:spTree>
    <p:extLst>
      <p:ext uri="{BB962C8B-B14F-4D97-AF65-F5344CB8AC3E}">
        <p14:creationId xmlns:p14="http://schemas.microsoft.com/office/powerpoint/2010/main" val="39733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2F8EEB58-E4A0-4A68-A522-20C43418855C}"/>
              </a:ext>
            </a:extLst>
          </p:cNvPr>
          <p:cNvSpPr txBox="1">
            <a:spLocks/>
          </p:cNvSpPr>
          <p:nvPr/>
        </p:nvSpPr>
        <p:spPr bwMode="auto">
          <a:xfrm>
            <a:off x="694055" y="1415896"/>
            <a:ext cx="8426072" cy="46805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s-PE" sz="3200" b="1" dirty="0">
                <a:solidFill>
                  <a:schemeClr val="tx1"/>
                </a:solidFill>
              </a:rPr>
              <a:t>¿Qué es </a:t>
            </a:r>
            <a:r>
              <a:rPr lang="es-PE" sz="3200" b="1" u="sng" dirty="0">
                <a:solidFill>
                  <a:schemeClr val="tx1"/>
                </a:solidFill>
                <a:highlight>
                  <a:srgbClr val="FFFF00"/>
                </a:highlight>
              </a:rPr>
              <a:t>UTILIDAD</a:t>
            </a:r>
            <a:r>
              <a:rPr lang="es-PE" sz="3200" b="1" dirty="0">
                <a:solidFill>
                  <a:schemeClr val="tx1"/>
                </a:solidFill>
              </a:rPr>
              <a:t>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>
                <a:solidFill>
                  <a:schemeClr val="tx1"/>
                </a:solidFill>
              </a:rPr>
              <a:t>Que funcione de manera correcta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>
                <a:solidFill>
                  <a:schemeClr val="tx1"/>
                </a:solidFill>
              </a:rPr>
              <a:t>Es lo que recibe el cliente</a:t>
            </a:r>
            <a:endParaRPr lang="es-PE" sz="3200" b="1" dirty="0">
              <a:solidFill>
                <a:schemeClr val="tx1"/>
              </a:solidFill>
            </a:endParaRPr>
          </a:p>
          <a:p>
            <a:pPr algn="just"/>
            <a:r>
              <a:rPr lang="es-PE" sz="3200" b="1" dirty="0">
                <a:solidFill>
                  <a:schemeClr val="tx1"/>
                </a:solidFill>
              </a:rPr>
              <a:t>¿Qué es </a:t>
            </a:r>
            <a:r>
              <a:rPr lang="es-PE" sz="3200" b="1" u="sng" dirty="0">
                <a:solidFill>
                  <a:schemeClr val="tx1"/>
                </a:solidFill>
                <a:highlight>
                  <a:srgbClr val="FFFF00"/>
                </a:highlight>
              </a:rPr>
              <a:t>GARANTÍA</a:t>
            </a:r>
            <a:r>
              <a:rPr lang="es-PE" sz="3200" b="1" dirty="0">
                <a:solidFill>
                  <a:schemeClr val="tx1"/>
                </a:solidFill>
              </a:rPr>
              <a:t>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>
                <a:solidFill>
                  <a:schemeClr val="tx1"/>
                </a:solidFill>
              </a:rPr>
              <a:t>Es como se presta el servicio.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>
                <a:solidFill>
                  <a:schemeClr val="tx1"/>
                </a:solidFill>
              </a:rPr>
              <a:t>Que la capacidad + disponibilidad +seguridad + continuidad, es lo que desea el cliente</a:t>
            </a:r>
            <a:endParaRPr lang="es-P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AC66CFEF-338B-4C60-9A37-25A84344E46A}"/>
              </a:ext>
            </a:extLst>
          </p:cNvPr>
          <p:cNvSpPr txBox="1">
            <a:spLocks/>
          </p:cNvSpPr>
          <p:nvPr/>
        </p:nvSpPr>
        <p:spPr>
          <a:xfrm>
            <a:off x="1798651" y="1865324"/>
            <a:ext cx="8784976" cy="31273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sz="3600" b="1">
                <a:solidFill>
                  <a:srgbClr val="C00000"/>
                </a:solidFill>
              </a:rPr>
              <a:t>PARA QUE SIRVE: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s-ES" b="1">
                <a:solidFill>
                  <a:srgbClr val="C00000"/>
                </a:solidFill>
              </a:rPr>
              <a:t>Evalúa los servicios son prestados?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s-ES" b="1"/>
              <a:t>Establece el Porque se presentan estos servicios?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s-ES" b="1"/>
              <a:t>La Gestión del Servicio presenta como garantía lograr los objetivos estratégicos desde el Área de TI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</a:pPr>
            <a:r>
              <a:rPr lang="es-ES" b="1">
                <a:solidFill>
                  <a:srgbClr val="0070C0"/>
                </a:solidFill>
              </a:rPr>
              <a:t>Se realiza desde el mando de la perspectiva del cliente.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89604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Marcador de texto">
            <a:extLst>
              <a:ext uri="{FF2B5EF4-FFF2-40B4-BE49-F238E27FC236}">
                <a16:creationId xmlns:a16="http://schemas.microsoft.com/office/drawing/2014/main" id="{66ADC0AB-5DA9-4F9D-9F97-F7DDC706B2A1}"/>
              </a:ext>
            </a:extLst>
          </p:cNvPr>
          <p:cNvSpPr txBox="1"/>
          <p:nvPr/>
        </p:nvSpPr>
        <p:spPr>
          <a:xfrm>
            <a:off x="435936" y="2227435"/>
            <a:ext cx="3678050" cy="222603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PE" sz="2000" dirty="0"/>
              <a:t>Gestionar los servicios de TI en diversas Organizaciones bajo el marco de Trabajo de Information Technology Infrastructure Library (ITIL), aplicando criticidad, responsabilidad y trabajo en equipo.</a:t>
            </a:r>
          </a:p>
        </p:txBody>
      </p:sp>
      <p:sp>
        <p:nvSpPr>
          <p:cNvPr id="4" name="5 Marcador de texto">
            <a:extLst>
              <a:ext uri="{FF2B5EF4-FFF2-40B4-BE49-F238E27FC236}">
                <a16:creationId xmlns:a16="http://schemas.microsoft.com/office/drawing/2014/main" id="{C6905B5D-255A-4CDA-A5FF-FA2159BC43E1}"/>
              </a:ext>
            </a:extLst>
          </p:cNvPr>
          <p:cNvSpPr txBox="1"/>
          <p:nvPr/>
        </p:nvSpPr>
        <p:spPr>
          <a:xfrm>
            <a:off x="435936" y="1255327"/>
            <a:ext cx="3069407" cy="504058"/>
          </a:xfrm>
          <a:prstGeom prst="rect">
            <a:avLst/>
          </a:prstGeom>
          <a:solidFill>
            <a:schemeClr val="bg1"/>
          </a:solidFill>
        </p:spPr>
        <p:txBody>
          <a:bodyPr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</a:pPr>
            <a:r>
              <a:rPr lang="es-PE" sz="2500" b="1" dirty="0">
                <a:solidFill>
                  <a:schemeClr val="accent2">
                    <a:lumMod val="75000"/>
                  </a:schemeClr>
                </a:solidFill>
              </a:rPr>
              <a:t>Logro General: </a:t>
            </a:r>
          </a:p>
        </p:txBody>
      </p:sp>
      <p:sp>
        <p:nvSpPr>
          <p:cNvPr id="5" name="5 Rectángulo redondeado">
            <a:extLst>
              <a:ext uri="{FF2B5EF4-FFF2-40B4-BE49-F238E27FC236}">
                <a16:creationId xmlns:a16="http://schemas.microsoft.com/office/drawing/2014/main" id="{F2E2840E-3329-4DB1-AF43-4523D6D022A8}"/>
              </a:ext>
            </a:extLst>
          </p:cNvPr>
          <p:cNvSpPr/>
          <p:nvPr/>
        </p:nvSpPr>
        <p:spPr>
          <a:xfrm>
            <a:off x="4571346" y="1399341"/>
            <a:ext cx="4717032" cy="648072"/>
          </a:xfrm>
          <a:prstGeom prst="roundRect">
            <a:avLst>
              <a:gd name="adj" fmla="val 1049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500" b="1" dirty="0">
                <a:solidFill>
                  <a:schemeClr val="accent2">
                    <a:lumMod val="75000"/>
                  </a:schemeClr>
                </a:solidFill>
              </a:rPr>
              <a:t>Importancia</a:t>
            </a:r>
          </a:p>
        </p:txBody>
      </p:sp>
      <p:sp>
        <p:nvSpPr>
          <p:cNvPr id="6" name="7 Rectángulo">
            <a:extLst>
              <a:ext uri="{FF2B5EF4-FFF2-40B4-BE49-F238E27FC236}">
                <a16:creationId xmlns:a16="http://schemas.microsoft.com/office/drawing/2014/main" id="{2B199F6F-2175-4665-AE50-DEEFCDB76A7C}"/>
              </a:ext>
            </a:extLst>
          </p:cNvPr>
          <p:cNvSpPr/>
          <p:nvPr/>
        </p:nvSpPr>
        <p:spPr>
          <a:xfrm>
            <a:off x="4418823" y="2131238"/>
            <a:ext cx="7064339" cy="2736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r>
              <a:rPr lang="es-ES" sz="1400" dirty="0">
                <a:solidFill>
                  <a:schemeClr val="tx1"/>
                </a:solidFill>
              </a:rPr>
              <a:t>  </a:t>
            </a:r>
          </a:p>
          <a:p>
            <a:pPr algn="just"/>
            <a:endParaRPr lang="es-ES" sz="25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ES" sz="20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chemeClr val="tx1"/>
                </a:solidFill>
              </a:rPr>
              <a:t>La importancia de la </a:t>
            </a:r>
            <a:r>
              <a:rPr lang="es-PE" altLang="es-ES" sz="2000" dirty="0">
                <a:solidFill>
                  <a:schemeClr val="tx1"/>
                </a:solidFill>
              </a:rPr>
              <a:t>CALIDAD DE SERVICIOS DE TI</a:t>
            </a:r>
            <a:r>
              <a:rPr lang="es-ES" sz="2000" dirty="0">
                <a:solidFill>
                  <a:schemeClr val="tx1"/>
                </a:solidFill>
              </a:rPr>
              <a:t> es relevante para las empresas ya que está encargada de </a:t>
            </a:r>
            <a:r>
              <a:rPr lang="es-PE" altLang="es-ES" sz="2000" dirty="0">
                <a:solidFill>
                  <a:schemeClr val="tx1"/>
                </a:solidFill>
              </a:rPr>
              <a:t>garantizar que sus productos o servicios de TI satisfagan los requisitos de los clientes  y cumplan todas las normas aplicables a estos.</a:t>
            </a:r>
            <a:endParaRPr lang="es-PE" sz="20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E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  <a:p>
            <a:pPr algn="just"/>
            <a:endParaRPr lang="es-ES" sz="1400" dirty="0">
              <a:solidFill>
                <a:schemeClr val="tx1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1A8FFD8-A252-4345-A8FC-320D2D40C78A}"/>
              </a:ext>
            </a:extLst>
          </p:cNvPr>
          <p:cNvCxnSpPr/>
          <p:nvPr/>
        </p:nvCxnSpPr>
        <p:spPr>
          <a:xfrm>
            <a:off x="4327353" y="1255327"/>
            <a:ext cx="44781" cy="559608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efinición de Calidad total » Concepto en Definición ABC">
            <a:extLst>
              <a:ext uri="{FF2B5EF4-FFF2-40B4-BE49-F238E27FC236}">
                <a16:creationId xmlns:a16="http://schemas.microsoft.com/office/drawing/2014/main" id="{F45E1D8C-0702-4994-A205-1D824138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82" y="3941378"/>
            <a:ext cx="1860596" cy="18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¿Por qué Adoptar ITIL?">
            <a:extLst>
              <a:ext uri="{FF2B5EF4-FFF2-40B4-BE49-F238E27FC236}">
                <a16:creationId xmlns:a16="http://schemas.microsoft.com/office/drawing/2014/main" id="{C0289FF1-ED4E-4707-8183-A8D3573C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28" y="4921524"/>
            <a:ext cx="2473804" cy="141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4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1 Título">
            <a:extLst>
              <a:ext uri="{FF2B5EF4-FFF2-40B4-BE49-F238E27FC236}">
                <a16:creationId xmlns:a16="http://schemas.microsoft.com/office/drawing/2014/main" id="{F72DE1D0-9F32-46F9-9125-77723753A002}"/>
              </a:ext>
            </a:extLst>
          </p:cNvPr>
          <p:cNvSpPr txBox="1">
            <a:spLocks/>
          </p:cNvSpPr>
          <p:nvPr/>
        </p:nvSpPr>
        <p:spPr bwMode="auto">
          <a:xfrm>
            <a:off x="531325" y="1326357"/>
            <a:ext cx="11129349" cy="47153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algn="just"/>
            <a:r>
              <a:rPr lang="es-PE" sz="3200" b="1" dirty="0">
                <a:solidFill>
                  <a:srgbClr val="FF0000"/>
                </a:solidFill>
              </a:rPr>
              <a:t>Que son ACTIVOS?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/>
              <a:t>Es la base de creación de valor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/>
              <a:t>Crean bienes y servicios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/>
              <a:t>Hay 2 tipos de Activos: Capacidades y Recursos.</a:t>
            </a:r>
            <a:endParaRPr lang="es-PE" sz="3200" b="1" dirty="0"/>
          </a:p>
          <a:p>
            <a:pPr algn="just"/>
            <a:r>
              <a:rPr lang="es-PE" sz="3200" b="1" dirty="0">
                <a:solidFill>
                  <a:srgbClr val="FF0000"/>
                </a:solidFill>
              </a:rPr>
              <a:t>Que es CAPACIDADES?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/>
              <a:t>Personas + conocimiento + procesos+ gestion+organizacion.</a:t>
            </a:r>
          </a:p>
          <a:p>
            <a:pPr algn="just"/>
            <a:r>
              <a:rPr lang="es-ES" sz="3200" b="1" dirty="0">
                <a:solidFill>
                  <a:srgbClr val="FF0000"/>
                </a:solidFill>
              </a:rPr>
              <a:t>Que son Recursos?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s-ES" sz="3200" b="1" dirty="0"/>
              <a:t>Capital + Información+ Infraestructura +Tecnología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161059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405A5E-6F50-4ABA-B8B6-43C0D8278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3" r="1502"/>
          <a:stretch/>
        </p:blipFill>
        <p:spPr bwMode="auto">
          <a:xfrm>
            <a:off x="1650178" y="1733107"/>
            <a:ext cx="8227469" cy="396869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55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PROCESOS DE GESTIÓN DE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67CC6F77-6872-4183-B5FE-E215B8D22656}"/>
              </a:ext>
            </a:extLst>
          </p:cNvPr>
          <p:cNvSpPr txBox="1">
            <a:spLocks/>
          </p:cNvSpPr>
          <p:nvPr/>
        </p:nvSpPr>
        <p:spPr>
          <a:xfrm>
            <a:off x="618818" y="1868509"/>
            <a:ext cx="10056269" cy="4114800"/>
          </a:xfrm>
          <a:prstGeom prst="rect">
            <a:avLst/>
          </a:prstGeom>
          <a:ln w="38100"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</a:pPr>
            <a:r>
              <a:rPr lang="es-PE" b="1" dirty="0">
                <a:solidFill>
                  <a:schemeClr val="tx1"/>
                </a:solidFill>
              </a:rPr>
              <a:t>1. GESTIÓN DEL PORTAFOLIO DE SERVICIOS</a:t>
            </a:r>
          </a:p>
          <a:p>
            <a:pPr algn="just" fontAlgn="auto">
              <a:spcAft>
                <a:spcPts val="0"/>
              </a:spcAft>
            </a:pPr>
            <a:r>
              <a:rPr lang="es-PE" b="1" dirty="0">
                <a:solidFill>
                  <a:srgbClr val="FF0000"/>
                </a:solidFill>
              </a:rPr>
              <a:t>Objetivo Procesal</a:t>
            </a:r>
            <a:r>
              <a:rPr lang="es-PE" dirty="0"/>
              <a:t>: Decidir la Estrategia del Servicio al cliente y desarrollar ofertas y capacidades del </a:t>
            </a:r>
            <a:r>
              <a:rPr lang="es-PE" b="1" dirty="0">
                <a:solidFill>
                  <a:srgbClr val="0070C0"/>
                </a:solidFill>
              </a:rPr>
              <a:t>proveedor de servicios.</a:t>
            </a:r>
          </a:p>
          <a:p>
            <a:pPr algn="just" fontAlgn="auto">
              <a:spcAft>
                <a:spcPts val="0"/>
              </a:spcAft>
            </a:pPr>
            <a:r>
              <a:rPr lang="es-ES" dirty="0"/>
              <a:t>----------------------------------------------------------</a:t>
            </a:r>
            <a:endParaRPr lang="es-PE" dirty="0"/>
          </a:p>
          <a:p>
            <a:pPr algn="just" fontAlgn="auto">
              <a:spcAft>
                <a:spcPts val="0"/>
              </a:spcAft>
            </a:pPr>
            <a:r>
              <a:rPr lang="es-PE" b="1" dirty="0">
                <a:solidFill>
                  <a:schemeClr val="tx1"/>
                </a:solidFill>
              </a:rPr>
              <a:t>2. GESTIÓN FINANCIERA</a:t>
            </a:r>
          </a:p>
          <a:p>
            <a:pPr algn="just" fontAlgn="auto">
              <a:spcAft>
                <a:spcPts val="0"/>
              </a:spcAft>
            </a:pPr>
            <a:r>
              <a:rPr lang="es-PE" dirty="0">
                <a:solidFill>
                  <a:srgbClr val="FF0000"/>
                </a:solidFill>
              </a:rPr>
              <a:t>Objetivo Procesal: </a:t>
            </a:r>
            <a:r>
              <a:rPr lang="es-PE" dirty="0"/>
              <a:t>Administrar el presupuesto, la contabilidad y la política de honorarios </a:t>
            </a:r>
            <a:r>
              <a:rPr lang="es-PE" b="1" dirty="0">
                <a:solidFill>
                  <a:srgbClr val="0070C0"/>
                </a:solidFill>
              </a:rPr>
              <a:t>del proveedor de servicios.</a:t>
            </a:r>
          </a:p>
          <a:p>
            <a:pPr algn="just" fontAlgn="auto">
              <a:spcAft>
                <a:spcPts val="0"/>
              </a:spcAft>
            </a:pPr>
            <a:endParaRPr lang="es-PE" dirty="0"/>
          </a:p>
          <a:p>
            <a:pPr algn="just" fontAlgn="auto">
              <a:spcAft>
                <a:spcPts val="0"/>
              </a:spcAft>
            </a:pPr>
            <a:endParaRPr lang="es-PE" dirty="0"/>
          </a:p>
          <a:p>
            <a:pPr algn="just" fontAlgn="auto">
              <a:spcAft>
                <a:spcPts val="0"/>
              </a:spcAft>
            </a:pPr>
            <a:endParaRPr lang="es-PE" dirty="0"/>
          </a:p>
          <a:p>
            <a:pPr algn="just" fontAlgn="auto">
              <a:spcAft>
                <a:spcPts val="0"/>
              </a:spcAft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8493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PROCESOS DE GESTIÓN DE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1 Título">
            <a:extLst>
              <a:ext uri="{FF2B5EF4-FFF2-40B4-BE49-F238E27FC236}">
                <a16:creationId xmlns:a16="http://schemas.microsoft.com/office/drawing/2014/main" id="{0152ABCF-6815-4E93-92FB-B35682507DB9}"/>
              </a:ext>
            </a:extLst>
          </p:cNvPr>
          <p:cNvSpPr txBox="1">
            <a:spLocks/>
          </p:cNvSpPr>
          <p:nvPr/>
        </p:nvSpPr>
        <p:spPr bwMode="auto">
          <a:xfrm>
            <a:off x="545198" y="1637414"/>
            <a:ext cx="10278745" cy="4162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s-PE" sz="2500" b="1" dirty="0">
                <a:solidFill>
                  <a:schemeClr val="tx1"/>
                </a:solidFill>
              </a:rPr>
              <a:t>1. Definición del mercado: </a:t>
            </a:r>
          </a:p>
          <a:p>
            <a:pPr lvl="3" algn="l"/>
            <a:r>
              <a:rPr lang="es-PE" sz="2500" b="1" dirty="0">
                <a:solidFill>
                  <a:schemeClr val="tx1"/>
                </a:solidFill>
                <a:latin typeface="+mj-lt"/>
              </a:rPr>
              <a:t>a. Entendimiento del cliente.</a:t>
            </a:r>
          </a:p>
          <a:p>
            <a:pPr lvl="3" algn="l"/>
            <a:r>
              <a:rPr lang="es-PE" sz="2500" b="1" dirty="0">
                <a:solidFill>
                  <a:schemeClr val="tx1"/>
                </a:solidFill>
                <a:latin typeface="+mj-lt"/>
              </a:rPr>
              <a:t>b. Entendimiento de las oportunidades. </a:t>
            </a:r>
          </a:p>
          <a:p>
            <a:pPr lvl="3" algn="l"/>
            <a:r>
              <a:rPr lang="es-PE" sz="2500" b="1" dirty="0">
                <a:solidFill>
                  <a:schemeClr val="tx1"/>
                </a:solidFill>
                <a:latin typeface="+mj-lt"/>
              </a:rPr>
              <a:t>c. Clasificación y visualización de los servicios.</a:t>
            </a:r>
          </a:p>
          <a:p>
            <a:pPr algn="l"/>
            <a:r>
              <a:rPr lang="es-PE" sz="2500" b="1" dirty="0">
                <a:solidFill>
                  <a:schemeClr val="tx1"/>
                </a:solidFill>
              </a:rPr>
              <a:t>2. Desarrollo de la oferta.</a:t>
            </a:r>
          </a:p>
          <a:p>
            <a:pPr algn="l"/>
            <a:r>
              <a:rPr lang="es-PE" sz="2500" b="1" dirty="0">
                <a:solidFill>
                  <a:schemeClr val="tx1"/>
                </a:solidFill>
              </a:rPr>
              <a:t>3. Desarrollo de los activos estratégicos.</a:t>
            </a:r>
          </a:p>
          <a:p>
            <a:pPr algn="l"/>
            <a:r>
              <a:rPr lang="es-PE" sz="2500" b="1" dirty="0">
                <a:solidFill>
                  <a:schemeClr val="tx1"/>
                </a:solidFill>
              </a:rPr>
              <a:t>4. Preparación de la implementación.</a:t>
            </a:r>
          </a:p>
        </p:txBody>
      </p:sp>
    </p:spTree>
    <p:extLst>
      <p:ext uri="{BB962C8B-B14F-4D97-AF65-F5344CB8AC3E}">
        <p14:creationId xmlns:p14="http://schemas.microsoft.com/office/powerpoint/2010/main" val="94136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MODELO DE PROCESOS: ITIL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E93281-08DE-4EDA-8620-2432E36F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259" y="1312243"/>
            <a:ext cx="8208912" cy="47803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28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ACTIVOS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35E7702-73F6-4383-909D-8F54693F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59" y="1507516"/>
            <a:ext cx="6039293" cy="467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623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222" y="235423"/>
            <a:ext cx="10970290" cy="1221237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TIPOS DEL PROVEEDORES DEL </a:t>
            </a:r>
          </a:p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20653CC6-5045-4E2F-B8B3-F8C7936EB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602826"/>
              </p:ext>
            </p:extLst>
          </p:nvPr>
        </p:nvGraphicFramePr>
        <p:xfrm>
          <a:off x="2255284" y="11130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6501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TRANSFORMACIÓN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4 Marcador de contenido">
            <a:extLst>
              <a:ext uri="{FF2B5EF4-FFF2-40B4-BE49-F238E27FC236}">
                <a16:creationId xmlns:a16="http://schemas.microsoft.com/office/drawing/2014/main" id="{5C2B4004-5467-467C-90EC-51F2DC1D8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226653"/>
              </p:ext>
            </p:extLst>
          </p:nvPr>
        </p:nvGraphicFramePr>
        <p:xfrm>
          <a:off x="982747" y="1201480"/>
          <a:ext cx="8424936" cy="4933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2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8997">
                <a:tc>
                  <a:txBody>
                    <a:bodyPr/>
                    <a:lstStyle/>
                    <a:p>
                      <a:r>
                        <a:rPr lang="es-ES" b="1" dirty="0"/>
                        <a:t>ANTES DE LA ESTRATEGIA DE SERVICIO</a:t>
                      </a:r>
                      <a:endParaRPr lang="es-PE" b="1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DESPUES DE LA ESTRATEGIA DE SERVICIOS</a:t>
                      </a:r>
                      <a:endParaRPr lang="es-PE" b="1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99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SIN ADMINISTRAR COSTOS 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v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ADMINISTRACION DE COSTOS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99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NO EXISTE</a:t>
                      </a:r>
                      <a:r>
                        <a:rPr lang="es-ES" sz="1800" b="1" baseline="0" dirty="0">
                          <a:latin typeface="Arial" pitchFamily="34" charset="0"/>
                          <a:cs typeface="Arial" pitchFamily="34" charset="0"/>
                        </a:rPr>
                        <a:t> EL PORTAFOLIO DE SERVICIOS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v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EXISTE EL PORTAFOLIO DE SERVICIOS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99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BAJA</a:t>
                      </a:r>
                      <a:r>
                        <a:rPr lang="es-ES" sz="1800" b="1" baseline="0" dirty="0">
                          <a:latin typeface="Arial" pitchFamily="34" charset="0"/>
                          <a:cs typeface="Arial" pitchFamily="34" charset="0"/>
                        </a:rPr>
                        <a:t> EFICIENCIA OPERATIVA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v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RESULTADOS CON EFICIENCIA OPERATIVA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99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NO SE INDAGA EL PORQUE DE LOS PROCESOS Y TAREAS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Char char="v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SE INDAGA EL PORQUE DE LAS COSAS Y ACTIVIDADES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8406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NO SE ESTABLECEN OBJETIVOS Y METAS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s-ES" sz="1800" b="1" dirty="0">
                          <a:latin typeface="Arial" pitchFamily="34" charset="0"/>
                          <a:cs typeface="Arial" pitchFamily="34" charset="0"/>
                        </a:rPr>
                        <a:t>SE ESTABLECEN METAS Y OBJETIVOS</a:t>
                      </a:r>
                      <a:endParaRPr lang="es-PE" sz="1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61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EJERCICIO 1. 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2 Marcador de contenido">
            <a:extLst>
              <a:ext uri="{FF2B5EF4-FFF2-40B4-BE49-F238E27FC236}">
                <a16:creationId xmlns:a16="http://schemas.microsoft.com/office/drawing/2014/main" id="{D43BBB8B-395F-450E-BCC7-2D123AB858A9}"/>
              </a:ext>
            </a:extLst>
          </p:cNvPr>
          <p:cNvSpPr txBox="1">
            <a:spLocks/>
          </p:cNvSpPr>
          <p:nvPr/>
        </p:nvSpPr>
        <p:spPr>
          <a:xfrm>
            <a:off x="395915" y="1398771"/>
            <a:ext cx="9627976" cy="47362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b="1" dirty="0">
                <a:solidFill>
                  <a:srgbClr val="FF0000"/>
                </a:solidFill>
              </a:rPr>
              <a:t>MARCAR VERDADERO O FALSO:  V/F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ES" sz="2000" b="1" dirty="0"/>
              <a:t>La estrategia del servicio es la tercera etapa del ciclo de vida de ITIL. F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Un servicio es un medio para entregar valor al cliente. V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El valor es el aspecto esencial del concepto de servicio, según ITIL.  V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Estrategia del Servicio es la fase de diseño, desarrollo e implementación de la Gestión del Servicio. F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Estrategia del Servicio NO establece relación con las políticas y los objetivos, según ITIL. F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El valor se aprecia en los resultados del negocio del cliente. V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ES" sz="2000" b="1" dirty="0"/>
              <a:t>La estrategia del servicio plantea como </a:t>
            </a:r>
            <a:r>
              <a:rPr lang="es-PE" sz="2000" b="1" dirty="0"/>
              <a:t>meta que la empresa  piense y actúe estratégicamente.</a:t>
            </a:r>
            <a:r>
              <a:rPr lang="es-ES" sz="2000" b="1" dirty="0"/>
              <a:t>  V</a:t>
            </a:r>
            <a:endParaRPr lang="es-PE" sz="2000" b="1" dirty="0"/>
          </a:p>
          <a:p>
            <a:pPr marL="514350" indent="-514350" fontAlgn="auto">
              <a:spcAft>
                <a:spcPts val="0"/>
              </a:spcAft>
              <a:buFont typeface="+mj-lt"/>
              <a:buAutoNum type="alphaUcPeriod"/>
            </a:pPr>
            <a:r>
              <a:rPr lang="es-PE" sz="2000" b="1" dirty="0"/>
              <a:t>El valor agregado depende de la percepción del cliente. V</a:t>
            </a:r>
            <a:endParaRPr lang="es-ES" dirty="0"/>
          </a:p>
          <a:p>
            <a:pPr fontAlgn="auto">
              <a:spcAft>
                <a:spcPts val="0"/>
              </a:spcAft>
            </a:pPr>
            <a:endParaRPr lang="es-ES" dirty="0"/>
          </a:p>
          <a:p>
            <a:pPr fontAlgn="auto">
              <a:spcAft>
                <a:spcPts val="0"/>
              </a:spcAft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458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EJERCICIO 2. 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" name="4 Marcador de contenido">
            <a:extLst>
              <a:ext uri="{FF2B5EF4-FFF2-40B4-BE49-F238E27FC236}">
                <a16:creationId xmlns:a16="http://schemas.microsoft.com/office/drawing/2014/main" id="{E7476DA3-C7CF-4E55-848F-DF46F2FCC7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93789"/>
              </p:ext>
            </p:extLst>
          </p:nvPr>
        </p:nvGraphicFramePr>
        <p:xfrm>
          <a:off x="894150" y="1271155"/>
          <a:ext cx="8604385" cy="4857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9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834">
                <a:tc>
                  <a:txBody>
                    <a:bodyPr/>
                    <a:lstStyle/>
                    <a:p>
                      <a:r>
                        <a:rPr lang="es-ES" b="1" dirty="0"/>
                        <a:t>Marcar</a:t>
                      </a:r>
                    </a:p>
                    <a:p>
                      <a:r>
                        <a:rPr lang="es-ES" b="1" dirty="0"/>
                        <a:t> </a:t>
                      </a:r>
                      <a:r>
                        <a:rPr lang="es-ES" sz="2000" b="1" dirty="0"/>
                        <a:t>V/ F</a:t>
                      </a:r>
                      <a:endParaRPr lang="es-PE" sz="2000" b="1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Wingdings" pitchFamily="2" charset="2"/>
                        <a:buChar char="v"/>
                      </a:pPr>
                      <a:r>
                        <a:rPr lang="es-PE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Los recursos suelen estar basados en experiencias y ayudan a crear valor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83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PE" b="1" dirty="0"/>
                        <a:t>V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Wingdings" pitchFamily="2" charset="2"/>
                        <a:buChar char="v"/>
                      </a:pPr>
                      <a:r>
                        <a:rPr lang="es-P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Los recursos y las capacidades son tipos de activos que las organizaciones utilizan para crear valor.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830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PE" b="1" dirty="0"/>
                        <a:t>V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Wingdings" pitchFamily="2" charset="2"/>
                        <a:buChar char="v"/>
                      </a:pPr>
                      <a:r>
                        <a:rPr lang="es-P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 seguridad garantiza a los clientes que pueden utilizar el servicio con toda confianza.</a:t>
                      </a:r>
                    </a:p>
                    <a:p>
                      <a:pPr marL="342900" indent="-342900" algn="l" defTabSz="914400" rtl="0" eaLnBrk="1" latinLnBrk="0" hangingPunct="1">
                        <a:buFont typeface="Wingdings" pitchFamily="2" charset="2"/>
                        <a:buChar char="v"/>
                      </a:pPr>
                      <a:endParaRPr lang="es-PE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677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PE" b="1" dirty="0"/>
                        <a:t>V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buFont typeface="Wingdings" pitchFamily="2" charset="2"/>
                        <a:buChar char="v"/>
                      </a:pPr>
                      <a:r>
                        <a:rPr lang="es-P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 disponibilidad es factor importante en la prestación de servicios a un cliente y, garantiza que el cliente podrá hacer uso de los servicios en las condiciones acordadas.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834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s-PE" b="1" dirty="0"/>
                        <a:t>F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s-PE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 disponibilidad NO es el factor importante en la prestación de servicios a un cliente. 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1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 Rectángulo redondeado">
            <a:extLst>
              <a:ext uri="{FF2B5EF4-FFF2-40B4-BE49-F238E27FC236}">
                <a16:creationId xmlns:a16="http://schemas.microsoft.com/office/drawing/2014/main" id="{29DAA0CE-EC2B-490C-BB8B-D3FC0DD8E537}"/>
              </a:ext>
            </a:extLst>
          </p:cNvPr>
          <p:cNvSpPr/>
          <p:nvPr/>
        </p:nvSpPr>
        <p:spPr>
          <a:xfrm>
            <a:off x="4774081" y="891522"/>
            <a:ext cx="3975108" cy="770649"/>
          </a:xfrm>
          <a:prstGeom prst="roundRect">
            <a:avLst>
              <a:gd name="adj" fmla="val 1049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500" b="1" dirty="0">
                <a:solidFill>
                  <a:schemeClr val="accent2">
                    <a:lumMod val="75000"/>
                  </a:schemeClr>
                </a:solidFill>
              </a:rPr>
              <a:t>Contenido General</a:t>
            </a:r>
          </a:p>
        </p:txBody>
      </p:sp>
      <p:sp>
        <p:nvSpPr>
          <p:cNvPr id="10" name="5 Marcador de texto">
            <a:extLst>
              <a:ext uri="{FF2B5EF4-FFF2-40B4-BE49-F238E27FC236}">
                <a16:creationId xmlns:a16="http://schemas.microsoft.com/office/drawing/2014/main" id="{1C6D5AC0-71ED-463F-A1D2-266882DD4FA4}"/>
              </a:ext>
            </a:extLst>
          </p:cNvPr>
          <p:cNvSpPr txBox="1"/>
          <p:nvPr/>
        </p:nvSpPr>
        <p:spPr>
          <a:xfrm>
            <a:off x="308344" y="1848717"/>
            <a:ext cx="4168479" cy="24215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PE" altLang="es-ES" sz="2000" dirty="0">
                <a:solidFill>
                  <a:prstClr val="black"/>
                </a:solidFill>
                <a:cs typeface="Arial" panose="020B0604020202020204" pitchFamily="34" charset="0"/>
              </a:rPr>
              <a:t>El objetivo de la unidad es introducir al estudiante en el análisis de </a:t>
            </a:r>
            <a:r>
              <a:rPr lang="es-PE" sz="2000" dirty="0"/>
              <a:t> la importancia de los conceptos de la gestión de servicios de TI y las ventajas de contar con ITSM. </a:t>
            </a:r>
            <a:r>
              <a:rPr lang="es-PE" altLang="es-ES" sz="2000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5 Marcador de texto">
            <a:extLst>
              <a:ext uri="{FF2B5EF4-FFF2-40B4-BE49-F238E27FC236}">
                <a16:creationId xmlns:a16="http://schemas.microsoft.com/office/drawing/2014/main" id="{1AF9B50E-1D1A-4428-A4A3-CF78BDCB17DC}"/>
              </a:ext>
            </a:extLst>
          </p:cNvPr>
          <p:cNvSpPr txBox="1"/>
          <p:nvPr/>
        </p:nvSpPr>
        <p:spPr>
          <a:xfrm>
            <a:off x="308344" y="588346"/>
            <a:ext cx="3897131" cy="9108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buNone/>
            </a:pPr>
            <a:r>
              <a:rPr lang="es-PE" sz="2500" b="1" dirty="0">
                <a:solidFill>
                  <a:schemeClr val="accent2">
                    <a:lumMod val="75000"/>
                  </a:schemeClr>
                </a:solidFill>
              </a:rPr>
              <a:t>Logro de la Unidad </a:t>
            </a:r>
          </a:p>
        </p:txBody>
      </p:sp>
      <p:sp>
        <p:nvSpPr>
          <p:cNvPr id="12" name="8 Rectángulo">
            <a:extLst>
              <a:ext uri="{FF2B5EF4-FFF2-40B4-BE49-F238E27FC236}">
                <a16:creationId xmlns:a16="http://schemas.microsoft.com/office/drawing/2014/main" id="{064DB060-8D8D-422B-AC66-87A3CDB05D7B}"/>
              </a:ext>
            </a:extLst>
          </p:cNvPr>
          <p:cNvSpPr/>
          <p:nvPr/>
        </p:nvSpPr>
        <p:spPr>
          <a:xfrm>
            <a:off x="4769589" y="1704701"/>
            <a:ext cx="6437021" cy="3400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</a:rPr>
              <a:t>Revisión de ITSM e ITIL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</a:rPr>
              <a:t>ITIL - Conceptos Claves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</a:rPr>
              <a:t>Estrategias del Servicio - Conceptos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Estrategias del Servicio - Procesos</a:t>
            </a:r>
            <a:endParaRPr lang="es-PE" sz="20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Diseño del Servicio - Conceptos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2000" dirty="0">
                <a:solidFill>
                  <a:schemeClr val="tx2">
                    <a:lumMod val="50000"/>
                  </a:schemeClr>
                </a:solidFill>
                <a:sym typeface="+mn-ea"/>
              </a:rPr>
              <a:t>Diseño del Servicio - Procesos</a:t>
            </a:r>
            <a:r>
              <a:rPr lang="es-PE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PE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PE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PE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s-PE" sz="1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es-E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Picture 2" descr="Sistemas y Servicios TI | 3-systems">
            <a:extLst>
              <a:ext uri="{FF2B5EF4-FFF2-40B4-BE49-F238E27FC236}">
                <a16:creationId xmlns:a16="http://schemas.microsoft.com/office/drawing/2014/main" id="{FF7473A5-CE99-4572-86DA-06620814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5" y="3948827"/>
            <a:ext cx="3185036" cy="21194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Qué es ITIL y cómo me será útil como Jefe de sistemas?">
            <a:extLst>
              <a:ext uri="{FF2B5EF4-FFF2-40B4-BE49-F238E27FC236}">
                <a16:creationId xmlns:a16="http://schemas.microsoft.com/office/drawing/2014/main" id="{F15C3B1D-1E9D-4CD9-9CE7-0210159F0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75" y="39488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F5F5F28-571E-44C1-9DB5-1BE609B03F4E}"/>
              </a:ext>
            </a:extLst>
          </p:cNvPr>
          <p:cNvCxnSpPr/>
          <p:nvPr/>
        </p:nvCxnSpPr>
        <p:spPr>
          <a:xfrm>
            <a:off x="4545325" y="840605"/>
            <a:ext cx="44781" cy="559608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10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CONCLUSIONES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FEBC1-3E3B-45B8-B466-BB00F4B9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353881"/>
            <a:ext cx="9156700" cy="51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1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CONCLUSIONES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3542AE-78E2-4588-940D-53FA83518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6" t="17519" r="8333" b="15000"/>
          <a:stretch/>
        </p:blipFill>
        <p:spPr>
          <a:xfrm>
            <a:off x="838200" y="1544380"/>
            <a:ext cx="10185400" cy="462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CONCLUSIONES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A233B3-33D3-40CD-87FB-F675DFAC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9" t="12037" r="8020" b="8084"/>
          <a:stretch/>
        </p:blipFill>
        <p:spPr>
          <a:xfrm>
            <a:off x="958850" y="1201480"/>
            <a:ext cx="10274300" cy="54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CONCLUSIONES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77DED2-4567-4765-9173-916D93F2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8" t="11667" r="8437" b="8084"/>
          <a:stretch/>
        </p:blipFill>
        <p:spPr>
          <a:xfrm>
            <a:off x="1157915" y="1390009"/>
            <a:ext cx="8991600" cy="49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3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037" y="686608"/>
            <a:ext cx="10515600" cy="647080"/>
          </a:xfrm>
        </p:spPr>
        <p:txBody>
          <a:bodyPr>
            <a:no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BIBLIOGRAFÍA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38FCC47-4730-4F5E-8943-958B10761D3C}"/>
              </a:ext>
            </a:extLst>
          </p:cNvPr>
          <p:cNvSpPr/>
          <p:nvPr/>
        </p:nvSpPr>
        <p:spPr>
          <a:xfrm>
            <a:off x="404037" y="1776485"/>
            <a:ext cx="10022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</a:rPr>
              <a:t>Digital </a:t>
            </a:r>
            <a:r>
              <a:rPr lang="es-ES" sz="2800" dirty="0" err="1">
                <a:solidFill>
                  <a:schemeClr val="tx1"/>
                </a:solidFill>
              </a:rPr>
              <a:t>Tech</a:t>
            </a:r>
            <a:r>
              <a:rPr lang="es-ES" sz="2800" dirty="0">
                <a:solidFill>
                  <a:schemeClr val="tx1"/>
                </a:solidFill>
              </a:rPr>
              <a:t> (2019): </a:t>
            </a:r>
            <a:r>
              <a:rPr lang="es-ES" sz="2800" i="1" dirty="0">
                <a:solidFill>
                  <a:schemeClr val="tx1"/>
                </a:solidFill>
              </a:rPr>
              <a:t>Estrategias del Servicio(Parte 1)</a:t>
            </a:r>
            <a:r>
              <a:rPr lang="es-ES" sz="2800" dirty="0">
                <a:solidFill>
                  <a:schemeClr val="tx1"/>
                </a:solidFill>
              </a:rPr>
              <a:t>. Recuperado en: </a:t>
            </a:r>
            <a:r>
              <a:rPr lang="es-ES" sz="2800" dirty="0">
                <a:hlinkClick r:id="rId2"/>
              </a:rPr>
              <a:t>https://www.youtube.com/watch?v=gHz6_25HXz0</a:t>
            </a:r>
            <a:endParaRPr lang="es-PE" sz="2500" b="1" dirty="0"/>
          </a:p>
        </p:txBody>
      </p:sp>
    </p:spTree>
    <p:extLst>
      <p:ext uri="{BB962C8B-B14F-4D97-AF65-F5344CB8AC3E}">
        <p14:creationId xmlns:p14="http://schemas.microsoft.com/office/powerpoint/2010/main" val="1925990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890230-925B-49D9-9025-EA15B35AA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11571"/>
            <a:ext cx="10515600" cy="3878079"/>
          </a:xfrm>
        </p:spPr>
        <p:txBody>
          <a:bodyPr/>
          <a:lstStyle/>
          <a:p>
            <a:pPr algn="just"/>
            <a:r>
              <a:rPr lang="es-ES" dirty="0">
                <a:cs typeface="Calibri" pitchFamily="34" charset="0"/>
              </a:rPr>
              <a:t>Al finalizar la sesión de clase el alumno será capaz de analizar </a:t>
            </a:r>
            <a:r>
              <a:rPr lang="es-PE" dirty="0">
                <a:cs typeface="Calibri" pitchFamily="34" charset="0"/>
              </a:rPr>
              <a:t>la importancia de la  </a:t>
            </a:r>
            <a:r>
              <a:rPr lang="es-PE" b="1" dirty="0">
                <a:cs typeface="Calibri" pitchFamily="34" charset="0"/>
              </a:rPr>
              <a:t>e</a:t>
            </a:r>
            <a:r>
              <a:rPr lang="es-PE" b="1" dirty="0"/>
              <a:t>strategia del servicio, conceptos, actividades de la estrategia, terminología de la estrategia, utilidad y garantía, tipos de proveedor de servicio.</a:t>
            </a:r>
          </a:p>
          <a:p>
            <a:endParaRPr lang="es-ES" dirty="0"/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E4E5D1CA-72A9-4A35-BD9B-12EC96F06F2E}"/>
              </a:ext>
            </a:extLst>
          </p:cNvPr>
          <p:cNvSpPr txBox="1">
            <a:spLocks/>
          </p:cNvSpPr>
          <p:nvPr/>
        </p:nvSpPr>
        <p:spPr>
          <a:xfrm>
            <a:off x="831850" y="778983"/>
            <a:ext cx="10515600" cy="647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Formular" panose="020000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LOGRO DE LA SESIÓN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4 Rectángulo">
            <a:extLst>
              <a:ext uri="{FF2B5EF4-FFF2-40B4-BE49-F238E27FC236}">
                <a16:creationId xmlns:a16="http://schemas.microsoft.com/office/drawing/2014/main" id="{C997715E-BF4B-496B-8003-411512F235FC}"/>
              </a:ext>
            </a:extLst>
          </p:cNvPr>
          <p:cNvSpPr/>
          <p:nvPr/>
        </p:nvSpPr>
        <p:spPr>
          <a:xfrm>
            <a:off x="2840321" y="1256280"/>
            <a:ext cx="8759799" cy="95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PE" sz="3600" b="1" dirty="0">
                <a:solidFill>
                  <a:schemeClr val="accent2">
                    <a:lumMod val="75000"/>
                  </a:schemeClr>
                </a:solidFill>
              </a:rPr>
              <a:t>Sesión 3: “ESTRATEGIA DEL SERVICIO - CONCEPTOS”</a:t>
            </a:r>
            <a:endParaRPr lang="es-E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8D52AFD1-A3CA-4DAA-81D0-387C4E0356C3}"/>
              </a:ext>
            </a:extLst>
          </p:cNvPr>
          <p:cNvSpPr/>
          <p:nvPr/>
        </p:nvSpPr>
        <p:spPr>
          <a:xfrm>
            <a:off x="10630" y="1216541"/>
            <a:ext cx="3030282" cy="720072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4000" b="1" dirty="0"/>
              <a:t>AGENDA 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AACBCFE8-4EB0-4C96-A3B4-DE302C4DF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518526"/>
              </p:ext>
            </p:extLst>
          </p:nvPr>
        </p:nvGraphicFramePr>
        <p:xfrm>
          <a:off x="10630" y="2270790"/>
          <a:ext cx="11961630" cy="450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596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DD6920A-AAE1-4B94-9B1D-3FE60523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4B07767-5A79-4061-868B-5C0561F09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0AF2CC5-8795-48AA-8785-5198D444FC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14312F3-9DD2-4B9A-92A1-FEDF31A7C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FCECD38-D274-460C-B66F-57D78B1F3A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48C3C79-7AF0-4820-9C6B-50DEAC0B1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03C7F83-A115-48E5-9AC3-9DE59C8D8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5D66FF0-26D5-4C77-875C-FB77E91AC2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7009F6A-5280-4B39-BC30-D44763B3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1BF9B9B-3664-44B4-BF9D-357E1FA96C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0CB7506-CABD-4DE6-8CE2-20559E898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5169867-F03D-4457-8B67-7E4422007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015EBA6-959E-4B8E-A535-A962E2EDD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Graphic spid="1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67E7C3C-0641-4139-AC1D-62EB5379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3" y="1594441"/>
            <a:ext cx="2095500" cy="20955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92AF624-20BD-41C6-BDA9-376CCFA9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472" y="3561907"/>
            <a:ext cx="4067663" cy="246675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F7761A4-FD6F-4053-8DD8-9D1EFFDB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660" y="1594441"/>
            <a:ext cx="3608867" cy="2151137"/>
          </a:xfrm>
          <a:prstGeom prst="rect">
            <a:avLst/>
          </a:prstGeom>
        </p:spPr>
      </p:pic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C14224DC-1883-4A22-BC3C-F327FAE016C2}"/>
              </a:ext>
            </a:extLst>
          </p:cNvPr>
          <p:cNvCxnSpPr/>
          <p:nvPr/>
        </p:nvCxnSpPr>
        <p:spPr>
          <a:xfrm>
            <a:off x="1444698" y="3626146"/>
            <a:ext cx="2021249" cy="1520456"/>
          </a:xfrm>
          <a:prstGeom prst="curvedConnector3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curvado 21">
            <a:extLst>
              <a:ext uri="{FF2B5EF4-FFF2-40B4-BE49-F238E27FC236}">
                <a16:creationId xmlns:a16="http://schemas.microsoft.com/office/drawing/2014/main" id="{A76506B5-DD3E-4E6D-8AA0-436C00065D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8105" y="3743680"/>
            <a:ext cx="1499634" cy="1392156"/>
          </a:xfrm>
          <a:prstGeom prst="curvedConnector3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3B8F4A-66B9-4A59-8EAB-66C415A04F5D}"/>
              </a:ext>
            </a:extLst>
          </p:cNvPr>
          <p:cNvSpPr/>
          <p:nvPr/>
        </p:nvSpPr>
        <p:spPr>
          <a:xfrm>
            <a:off x="395915" y="1813172"/>
            <a:ext cx="7725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¿POR QUÉ HACERLO?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CB246AB-E961-457A-BBAC-796DB2FFE48E}"/>
              </a:ext>
            </a:extLst>
          </p:cNvPr>
          <p:cNvSpPr/>
          <p:nvPr/>
        </p:nvSpPr>
        <p:spPr>
          <a:xfrm>
            <a:off x="395915" y="3986148"/>
            <a:ext cx="6686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¿CÓMO HACERLO?</a:t>
            </a:r>
          </a:p>
        </p:txBody>
      </p:sp>
    </p:spTree>
    <p:extLst>
      <p:ext uri="{BB962C8B-B14F-4D97-AF65-F5344CB8AC3E}">
        <p14:creationId xmlns:p14="http://schemas.microsoft.com/office/powerpoint/2010/main" val="325335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3B8F4A-66B9-4A59-8EAB-66C415A04F5D}"/>
              </a:ext>
            </a:extLst>
          </p:cNvPr>
          <p:cNvSpPr/>
          <p:nvPr/>
        </p:nvSpPr>
        <p:spPr>
          <a:xfrm>
            <a:off x="681761" y="1918275"/>
            <a:ext cx="1082847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PROPORCIONAR ORIENTACIÓN</a:t>
            </a:r>
          </a:p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CREAR VALOR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TRAVÉS DE SERVICIOS DE TI.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BCC704-FB5C-44A8-AC4C-799A76A4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7182"/>
          <a:stretch/>
        </p:blipFill>
        <p:spPr>
          <a:xfrm>
            <a:off x="4737691" y="4503598"/>
            <a:ext cx="2057400" cy="18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BDCF06D-51F1-4100-B295-AF7863F4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915" y="554400"/>
            <a:ext cx="10515600" cy="647080"/>
          </a:xfrm>
        </p:spPr>
        <p:txBody>
          <a:bodyPr>
            <a:normAutofit/>
          </a:bodyPr>
          <a:lstStyle/>
          <a:p>
            <a:r>
              <a:rPr lang="es-PE" sz="3500" b="1" dirty="0">
                <a:solidFill>
                  <a:schemeClr val="accent2">
                    <a:lumMod val="75000"/>
                  </a:schemeClr>
                </a:solidFill>
              </a:rPr>
              <a:t>ESTRATEGIA DEL SERVICIO</a:t>
            </a:r>
            <a:endParaRPr lang="es-ES" sz="35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3B8F4A-66B9-4A59-8EAB-66C415A04F5D}"/>
              </a:ext>
            </a:extLst>
          </p:cNvPr>
          <p:cNvSpPr/>
          <p:nvPr/>
        </p:nvSpPr>
        <p:spPr>
          <a:xfrm>
            <a:off x="957192" y="1918275"/>
            <a:ext cx="1027762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ES UNA ESTRATEGIA?</a:t>
            </a:r>
          </a:p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¿EN QUÉ CONSISTE UNA </a:t>
            </a:r>
          </a:p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ESTRATEGIA DE SERVICIO EN</a:t>
            </a:r>
          </a:p>
          <a:p>
            <a:pPr algn="ctr"/>
            <a:r>
              <a:rPr lang="es-E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ITIL?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04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emaUT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TemaUTP</Template>
  <TotalTime>810</TotalTime>
  <Words>1494</Words>
  <Application>Microsoft Office PowerPoint</Application>
  <PresentationFormat>Panorámica</PresentationFormat>
  <Paragraphs>208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Formular</vt:lpstr>
      <vt:lpstr>Times</vt:lpstr>
      <vt:lpstr>Wingdings</vt:lpstr>
      <vt:lpstr>TemaUTP</vt:lpstr>
      <vt:lpstr>ESTRATEGIA DEL SERVICIO - CONCEPTOS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Ariana Maybee O.M</cp:lastModifiedBy>
  <cp:revision>151</cp:revision>
  <dcterms:created xsi:type="dcterms:W3CDTF">2020-04-10T18:44:26Z</dcterms:created>
  <dcterms:modified xsi:type="dcterms:W3CDTF">2020-09-12T03:29:24Z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2058-11.2.0.9031</vt:lpwstr>
  </property>
</Properties>
</file>